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2" r:id="rId4"/>
  </p:sldMasterIdLst>
  <p:sldIdLst>
    <p:sldId id="256" r:id="rId5"/>
    <p:sldId id="280" r:id="rId6"/>
    <p:sldId id="285" r:id="rId7"/>
    <p:sldId id="268" r:id="rId8"/>
    <p:sldId id="269" r:id="rId9"/>
    <p:sldId id="272" r:id="rId10"/>
    <p:sldId id="259" r:id="rId11"/>
    <p:sldId id="273" r:id="rId12"/>
    <p:sldId id="279" r:id="rId13"/>
    <p:sldId id="281" r:id="rId14"/>
    <p:sldId id="293" r:id="rId15"/>
    <p:sldId id="304" r:id="rId16"/>
    <p:sldId id="302" r:id="rId17"/>
    <p:sldId id="290" r:id="rId18"/>
    <p:sldId id="267" r:id="rId19"/>
    <p:sldId id="30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6DC1"/>
    <a:srgbClr val="55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F31831-C281-458C-B6D6-7AFE09307FA1}" v="2" dt="2020-06-17T01:45:26.9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nacio Burgos" userId="d38ebe5d-1893-4703-863b-f29d70f94290" providerId="ADAL" clId="{36F31831-C281-458C-B6D6-7AFE09307FA1}"/>
    <pc:docChg chg="undo custSel mod addSld modSld">
      <pc:chgData name="Ignacio Burgos" userId="d38ebe5d-1893-4703-863b-f29d70f94290" providerId="ADAL" clId="{36F31831-C281-458C-B6D6-7AFE09307FA1}" dt="2020-06-17T01:48:51.600" v="70" actId="26606"/>
      <pc:docMkLst>
        <pc:docMk/>
      </pc:docMkLst>
      <pc:sldChg chg="addSp modSp">
        <pc:chgData name="Ignacio Burgos" userId="d38ebe5d-1893-4703-863b-f29d70f94290" providerId="ADAL" clId="{36F31831-C281-458C-B6D6-7AFE09307FA1}" dt="2020-06-17T01:47:03.303" v="13" actId="1076"/>
        <pc:sldMkLst>
          <pc:docMk/>
          <pc:sldMk cId="3848293546" sldId="256"/>
        </pc:sldMkLst>
        <pc:picChg chg="add mod">
          <ac:chgData name="Ignacio Burgos" userId="d38ebe5d-1893-4703-863b-f29d70f94290" providerId="ADAL" clId="{36F31831-C281-458C-B6D6-7AFE09307FA1}" dt="2020-06-17T01:47:03.303" v="13" actId="1076"/>
          <ac:picMkLst>
            <pc:docMk/>
            <pc:sldMk cId="3848293546" sldId="256"/>
            <ac:picMk id="6" creationId="{0F40E4F6-9B4F-4C45-8D2B-CCDD3E38C66E}"/>
          </ac:picMkLst>
        </pc:picChg>
      </pc:sldChg>
      <pc:sldChg chg="addSp delSp modSp add mod setBg">
        <pc:chgData name="Ignacio Burgos" userId="d38ebe5d-1893-4703-863b-f29d70f94290" providerId="ADAL" clId="{36F31831-C281-458C-B6D6-7AFE09307FA1}" dt="2020-06-17T01:48:51.600" v="70" actId="26606"/>
        <pc:sldMkLst>
          <pc:docMk/>
          <pc:sldMk cId="699568511" sldId="257"/>
        </pc:sldMkLst>
        <pc:spChg chg="del mod">
          <ac:chgData name="Ignacio Burgos" userId="d38ebe5d-1893-4703-863b-f29d70f94290" providerId="ADAL" clId="{36F31831-C281-458C-B6D6-7AFE09307FA1}" dt="2020-06-17T01:47:26.593" v="15" actId="478"/>
          <ac:spMkLst>
            <pc:docMk/>
            <pc:sldMk cId="699568511" sldId="257"/>
            <ac:spMk id="2" creationId="{5677967B-0C2F-42D5-99E5-C9D142FA0FE0}"/>
          </ac:spMkLst>
        </pc:spChg>
        <pc:spChg chg="mod">
          <ac:chgData name="Ignacio Burgos" userId="d38ebe5d-1893-4703-863b-f29d70f94290" providerId="ADAL" clId="{36F31831-C281-458C-B6D6-7AFE09307FA1}" dt="2020-06-17T01:48:51.587" v="69" actId="26606"/>
          <ac:spMkLst>
            <pc:docMk/>
            <pc:sldMk cId="699568511" sldId="257"/>
            <ac:spMk id="3" creationId="{C306A540-D723-4E57-AEE3-1672964A2FE9}"/>
          </ac:spMkLst>
        </pc:spChg>
        <pc:spChg chg="add del">
          <ac:chgData name="Ignacio Burgos" userId="d38ebe5d-1893-4703-863b-f29d70f94290" providerId="ADAL" clId="{36F31831-C281-458C-B6D6-7AFE09307FA1}" dt="2020-06-17T01:48:18.112" v="61" actId="26606"/>
          <ac:spMkLst>
            <pc:docMk/>
            <pc:sldMk cId="699568511" sldId="257"/>
            <ac:spMk id="8" creationId="{D071C0CD-5EFD-45A1-AAFD-61C3D4A65188}"/>
          </ac:spMkLst>
        </pc:spChg>
        <pc:spChg chg="add del">
          <ac:chgData name="Ignacio Burgos" userId="d38ebe5d-1893-4703-863b-f29d70f94290" providerId="ADAL" clId="{36F31831-C281-458C-B6D6-7AFE09307FA1}" dt="2020-06-17T01:48:18.112" v="61" actId="26606"/>
          <ac:spMkLst>
            <pc:docMk/>
            <pc:sldMk cId="699568511" sldId="257"/>
            <ac:spMk id="10" creationId="{8A03302C-20A2-4C4F-9760-E85AE1041385}"/>
          </ac:spMkLst>
        </pc:spChg>
        <pc:spChg chg="add del">
          <ac:chgData name="Ignacio Burgos" userId="d38ebe5d-1893-4703-863b-f29d70f94290" providerId="ADAL" clId="{36F31831-C281-458C-B6D6-7AFE09307FA1}" dt="2020-06-17T01:48:18.112" v="61" actId="26606"/>
          <ac:spMkLst>
            <pc:docMk/>
            <pc:sldMk cId="699568511" sldId="257"/>
            <ac:spMk id="12" creationId="{D00F093B-0739-4429-B30D-D72924D08871}"/>
          </ac:spMkLst>
        </pc:spChg>
        <pc:spChg chg="add del">
          <ac:chgData name="Ignacio Burgos" userId="d38ebe5d-1893-4703-863b-f29d70f94290" providerId="ADAL" clId="{36F31831-C281-458C-B6D6-7AFE09307FA1}" dt="2020-06-17T01:48:18.112" v="61" actId="26606"/>
          <ac:spMkLst>
            <pc:docMk/>
            <pc:sldMk cId="699568511" sldId="257"/>
            <ac:spMk id="14" creationId="{1BB92999-6A40-480A-8965-2F20DFB032B5}"/>
          </ac:spMkLst>
        </pc:spChg>
        <pc:spChg chg="add del">
          <ac:chgData name="Ignacio Burgos" userId="d38ebe5d-1893-4703-863b-f29d70f94290" providerId="ADAL" clId="{36F31831-C281-458C-B6D6-7AFE09307FA1}" dt="2020-06-17T01:48:51.600" v="70" actId="26606"/>
          <ac:spMkLst>
            <pc:docMk/>
            <pc:sldMk cId="699568511" sldId="257"/>
            <ac:spMk id="25" creationId="{B66F8A2C-B8CF-4B20-9A73-2ADCF6302755}"/>
          </ac:spMkLst>
        </pc:spChg>
        <pc:spChg chg="add del">
          <ac:chgData name="Ignacio Burgos" userId="d38ebe5d-1893-4703-863b-f29d70f94290" providerId="ADAL" clId="{36F31831-C281-458C-B6D6-7AFE09307FA1}" dt="2020-06-17T01:48:51.600" v="70" actId="26606"/>
          <ac:spMkLst>
            <pc:docMk/>
            <pc:sldMk cId="699568511" sldId="257"/>
            <ac:spMk id="27" creationId="{B5DD78E9-DE0D-47AF-A0DB-F475221E3DC7}"/>
          </ac:spMkLst>
        </pc:spChg>
        <pc:spChg chg="add del">
          <ac:chgData name="Ignacio Burgos" userId="d38ebe5d-1893-4703-863b-f29d70f94290" providerId="ADAL" clId="{36F31831-C281-458C-B6D6-7AFE09307FA1}" dt="2020-06-17T01:48:51.600" v="70" actId="26606"/>
          <ac:spMkLst>
            <pc:docMk/>
            <pc:sldMk cId="699568511" sldId="257"/>
            <ac:spMk id="29" creationId="{A118D329-2010-4A15-B57C-429FFAE35B11}"/>
          </ac:spMkLst>
        </pc:spChg>
        <pc:spChg chg="add del">
          <ac:chgData name="Ignacio Burgos" userId="d38ebe5d-1893-4703-863b-f29d70f94290" providerId="ADAL" clId="{36F31831-C281-458C-B6D6-7AFE09307FA1}" dt="2020-06-17T01:48:42.201" v="63" actId="26606"/>
          <ac:spMkLst>
            <pc:docMk/>
            <pc:sldMk cId="699568511" sldId="257"/>
            <ac:spMk id="36" creationId="{B66F8A2C-B8CF-4B20-9A73-2ADCF6302755}"/>
          </ac:spMkLst>
        </pc:spChg>
        <pc:spChg chg="add del">
          <ac:chgData name="Ignacio Burgos" userId="d38ebe5d-1893-4703-863b-f29d70f94290" providerId="ADAL" clId="{36F31831-C281-458C-B6D6-7AFE09307FA1}" dt="2020-06-17T01:48:42.201" v="63" actId="26606"/>
          <ac:spMkLst>
            <pc:docMk/>
            <pc:sldMk cId="699568511" sldId="257"/>
            <ac:spMk id="38" creationId="{B5DD78E9-DE0D-47AF-A0DB-F475221E3DC7}"/>
          </ac:spMkLst>
        </pc:spChg>
        <pc:spChg chg="add del">
          <ac:chgData name="Ignacio Burgos" userId="d38ebe5d-1893-4703-863b-f29d70f94290" providerId="ADAL" clId="{36F31831-C281-458C-B6D6-7AFE09307FA1}" dt="2020-06-17T01:48:42.201" v="63" actId="26606"/>
          <ac:spMkLst>
            <pc:docMk/>
            <pc:sldMk cId="699568511" sldId="257"/>
            <ac:spMk id="40" creationId="{A118D329-2010-4A15-B57C-429FFAE35B11}"/>
          </ac:spMkLst>
        </pc:spChg>
        <pc:spChg chg="add del">
          <ac:chgData name="Ignacio Burgos" userId="d38ebe5d-1893-4703-863b-f29d70f94290" providerId="ADAL" clId="{36F31831-C281-458C-B6D6-7AFE09307FA1}" dt="2020-06-17T01:48:43.410" v="65" actId="26606"/>
          <ac:spMkLst>
            <pc:docMk/>
            <pc:sldMk cId="699568511" sldId="257"/>
            <ac:spMk id="45" creationId="{D071C0CD-5EFD-45A1-AAFD-61C3D4A65188}"/>
          </ac:spMkLst>
        </pc:spChg>
        <pc:spChg chg="add del">
          <ac:chgData name="Ignacio Burgos" userId="d38ebe5d-1893-4703-863b-f29d70f94290" providerId="ADAL" clId="{36F31831-C281-458C-B6D6-7AFE09307FA1}" dt="2020-06-17T01:48:43.410" v="65" actId="26606"/>
          <ac:spMkLst>
            <pc:docMk/>
            <pc:sldMk cId="699568511" sldId="257"/>
            <ac:spMk id="47" creationId="{8A03302C-20A2-4C4F-9760-E85AE1041385}"/>
          </ac:spMkLst>
        </pc:spChg>
        <pc:spChg chg="add del">
          <ac:chgData name="Ignacio Burgos" userId="d38ebe5d-1893-4703-863b-f29d70f94290" providerId="ADAL" clId="{36F31831-C281-458C-B6D6-7AFE09307FA1}" dt="2020-06-17T01:48:43.410" v="65" actId="26606"/>
          <ac:spMkLst>
            <pc:docMk/>
            <pc:sldMk cId="699568511" sldId="257"/>
            <ac:spMk id="49" creationId="{D00F093B-0739-4429-B30D-D72924D08871}"/>
          </ac:spMkLst>
        </pc:spChg>
        <pc:spChg chg="add del">
          <ac:chgData name="Ignacio Burgos" userId="d38ebe5d-1893-4703-863b-f29d70f94290" providerId="ADAL" clId="{36F31831-C281-458C-B6D6-7AFE09307FA1}" dt="2020-06-17T01:48:43.410" v="65" actId="26606"/>
          <ac:spMkLst>
            <pc:docMk/>
            <pc:sldMk cId="699568511" sldId="257"/>
            <ac:spMk id="50" creationId="{1BB92999-6A40-480A-8965-2F20DFB032B5}"/>
          </ac:spMkLst>
        </pc:spChg>
        <pc:spChg chg="add del">
          <ac:chgData name="Ignacio Burgos" userId="d38ebe5d-1893-4703-863b-f29d70f94290" providerId="ADAL" clId="{36F31831-C281-458C-B6D6-7AFE09307FA1}" dt="2020-06-17T01:48:48.101" v="67" actId="26606"/>
          <ac:spMkLst>
            <pc:docMk/>
            <pc:sldMk cId="699568511" sldId="257"/>
            <ac:spMk id="52" creationId="{B66F8A2C-B8CF-4B20-9A73-2ADCF6302755}"/>
          </ac:spMkLst>
        </pc:spChg>
        <pc:spChg chg="add del">
          <ac:chgData name="Ignacio Burgos" userId="d38ebe5d-1893-4703-863b-f29d70f94290" providerId="ADAL" clId="{36F31831-C281-458C-B6D6-7AFE09307FA1}" dt="2020-06-17T01:48:48.101" v="67" actId="26606"/>
          <ac:spMkLst>
            <pc:docMk/>
            <pc:sldMk cId="699568511" sldId="257"/>
            <ac:spMk id="53" creationId="{B5DD78E9-DE0D-47AF-A0DB-F475221E3DC7}"/>
          </ac:spMkLst>
        </pc:spChg>
        <pc:spChg chg="add del">
          <ac:chgData name="Ignacio Burgos" userId="d38ebe5d-1893-4703-863b-f29d70f94290" providerId="ADAL" clId="{36F31831-C281-458C-B6D6-7AFE09307FA1}" dt="2020-06-17T01:48:48.101" v="67" actId="26606"/>
          <ac:spMkLst>
            <pc:docMk/>
            <pc:sldMk cId="699568511" sldId="257"/>
            <ac:spMk id="54" creationId="{A118D329-2010-4A15-B57C-429FFAE35B11}"/>
          </ac:spMkLst>
        </pc:spChg>
        <pc:spChg chg="add del">
          <ac:chgData name="Ignacio Burgos" userId="d38ebe5d-1893-4703-863b-f29d70f94290" providerId="ADAL" clId="{36F31831-C281-458C-B6D6-7AFE09307FA1}" dt="2020-06-17T01:48:51.587" v="69" actId="26606"/>
          <ac:spMkLst>
            <pc:docMk/>
            <pc:sldMk cId="699568511" sldId="257"/>
            <ac:spMk id="57" creationId="{330C7DD7-02AC-4BF2-9004-DE691621C190}"/>
          </ac:spMkLst>
        </pc:spChg>
        <pc:spChg chg="add del">
          <ac:chgData name="Ignacio Burgos" userId="d38ebe5d-1893-4703-863b-f29d70f94290" providerId="ADAL" clId="{36F31831-C281-458C-B6D6-7AFE09307FA1}" dt="2020-06-17T01:48:51.587" v="69" actId="26606"/>
          <ac:spMkLst>
            <pc:docMk/>
            <pc:sldMk cId="699568511" sldId="257"/>
            <ac:spMk id="58" creationId="{94A306BA-F168-4DFA-A57A-F4A753B03287}"/>
          </ac:spMkLst>
        </pc:spChg>
        <pc:spChg chg="add del">
          <ac:chgData name="Ignacio Burgos" userId="d38ebe5d-1893-4703-863b-f29d70f94290" providerId="ADAL" clId="{36F31831-C281-458C-B6D6-7AFE09307FA1}" dt="2020-06-17T01:48:51.587" v="69" actId="26606"/>
          <ac:spMkLst>
            <pc:docMk/>
            <pc:sldMk cId="699568511" sldId="257"/>
            <ac:spMk id="59" creationId="{BCF9984A-22EC-4B7C-A60F-C631C4CD4DEC}"/>
          </ac:spMkLst>
        </pc:spChg>
        <pc:spChg chg="add">
          <ac:chgData name="Ignacio Burgos" userId="d38ebe5d-1893-4703-863b-f29d70f94290" providerId="ADAL" clId="{36F31831-C281-458C-B6D6-7AFE09307FA1}" dt="2020-06-17T01:48:51.600" v="70" actId="26606"/>
          <ac:spMkLst>
            <pc:docMk/>
            <pc:sldMk cId="699568511" sldId="257"/>
            <ac:spMk id="61" creationId="{B66F8A2C-B8CF-4B20-9A73-2ADCF6302755}"/>
          </ac:spMkLst>
        </pc:spChg>
        <pc:spChg chg="add">
          <ac:chgData name="Ignacio Burgos" userId="d38ebe5d-1893-4703-863b-f29d70f94290" providerId="ADAL" clId="{36F31831-C281-458C-B6D6-7AFE09307FA1}" dt="2020-06-17T01:48:51.600" v="70" actId="26606"/>
          <ac:spMkLst>
            <pc:docMk/>
            <pc:sldMk cId="699568511" sldId="257"/>
            <ac:spMk id="62" creationId="{B5DD78E9-DE0D-47AF-A0DB-F475221E3DC7}"/>
          </ac:spMkLst>
        </pc:spChg>
        <pc:spChg chg="add">
          <ac:chgData name="Ignacio Burgos" userId="d38ebe5d-1893-4703-863b-f29d70f94290" providerId="ADAL" clId="{36F31831-C281-458C-B6D6-7AFE09307FA1}" dt="2020-06-17T01:48:51.600" v="70" actId="26606"/>
          <ac:spMkLst>
            <pc:docMk/>
            <pc:sldMk cId="699568511" sldId="257"/>
            <ac:spMk id="63" creationId="{A118D329-2010-4A15-B57C-429FFAE35B11}"/>
          </ac:spMkLst>
        </pc:spChg>
        <pc:cxnChg chg="add del">
          <ac:chgData name="Ignacio Burgos" userId="d38ebe5d-1893-4703-863b-f29d70f94290" providerId="ADAL" clId="{36F31831-C281-458C-B6D6-7AFE09307FA1}" dt="2020-06-17T01:48:18.112" v="61" actId="26606"/>
          <ac:cxnSpMkLst>
            <pc:docMk/>
            <pc:sldMk cId="699568511" sldId="257"/>
            <ac:cxnSpMk id="16" creationId="{15573B87-7D61-460C-9ADA-EF63674E3A97}"/>
          </ac:cxnSpMkLst>
        </pc:cxnChg>
        <pc:cxnChg chg="add del">
          <ac:chgData name="Ignacio Burgos" userId="d38ebe5d-1893-4703-863b-f29d70f94290" providerId="ADAL" clId="{36F31831-C281-458C-B6D6-7AFE09307FA1}" dt="2020-06-17T01:48:18.112" v="61" actId="26606"/>
          <ac:cxnSpMkLst>
            <pc:docMk/>
            <pc:sldMk cId="699568511" sldId="257"/>
            <ac:cxnSpMk id="18" creationId="{0AAF6B7C-985D-4351-9564-8DBDF5BB03EA}"/>
          </ac:cxnSpMkLst>
        </pc:cxnChg>
        <pc:cxnChg chg="add del">
          <ac:chgData name="Ignacio Burgos" userId="d38ebe5d-1893-4703-863b-f29d70f94290" providerId="ADAL" clId="{36F31831-C281-458C-B6D6-7AFE09307FA1}" dt="2020-06-17T01:48:18.112" v="61" actId="26606"/>
          <ac:cxnSpMkLst>
            <pc:docMk/>
            <pc:sldMk cId="699568511" sldId="257"/>
            <ac:cxnSpMk id="20" creationId="{F88433F4-33AB-4CE1-9DE3-72A8403654F1}"/>
          </ac:cxnSpMkLst>
        </pc:cxnChg>
        <pc:cxnChg chg="add del">
          <ac:chgData name="Ignacio Burgos" userId="d38ebe5d-1893-4703-863b-f29d70f94290" providerId="ADAL" clId="{36F31831-C281-458C-B6D6-7AFE09307FA1}" dt="2020-06-17T01:48:51.600" v="70" actId="26606"/>
          <ac:cxnSpMkLst>
            <pc:docMk/>
            <pc:sldMk cId="699568511" sldId="257"/>
            <ac:cxnSpMk id="31" creationId="{994262BC-EE98-4BD6-82DB-4955E8DCC290}"/>
          </ac:cxnSpMkLst>
        </pc:cxnChg>
        <pc:cxnChg chg="add del">
          <ac:chgData name="Ignacio Burgos" userId="d38ebe5d-1893-4703-863b-f29d70f94290" providerId="ADAL" clId="{36F31831-C281-458C-B6D6-7AFE09307FA1}" dt="2020-06-17T01:48:42.201" v="63" actId="26606"/>
          <ac:cxnSpMkLst>
            <pc:docMk/>
            <pc:sldMk cId="699568511" sldId="257"/>
            <ac:cxnSpMk id="42" creationId="{994262BC-EE98-4BD6-82DB-4955E8DCC290}"/>
          </ac:cxnSpMkLst>
        </pc:cxnChg>
        <pc:cxnChg chg="add del">
          <ac:chgData name="Ignacio Burgos" userId="d38ebe5d-1893-4703-863b-f29d70f94290" providerId="ADAL" clId="{36F31831-C281-458C-B6D6-7AFE09307FA1}" dt="2020-06-17T01:48:43.410" v="65" actId="26606"/>
          <ac:cxnSpMkLst>
            <pc:docMk/>
            <pc:sldMk cId="699568511" sldId="257"/>
            <ac:cxnSpMk id="44" creationId="{15573B87-7D61-460C-9ADA-EF63674E3A97}"/>
          </ac:cxnSpMkLst>
        </pc:cxnChg>
        <pc:cxnChg chg="add del">
          <ac:chgData name="Ignacio Burgos" userId="d38ebe5d-1893-4703-863b-f29d70f94290" providerId="ADAL" clId="{36F31831-C281-458C-B6D6-7AFE09307FA1}" dt="2020-06-17T01:48:43.410" v="65" actId="26606"/>
          <ac:cxnSpMkLst>
            <pc:docMk/>
            <pc:sldMk cId="699568511" sldId="257"/>
            <ac:cxnSpMk id="46" creationId="{0AAF6B7C-985D-4351-9564-8DBDF5BB03EA}"/>
          </ac:cxnSpMkLst>
        </pc:cxnChg>
        <pc:cxnChg chg="add del">
          <ac:chgData name="Ignacio Burgos" userId="d38ebe5d-1893-4703-863b-f29d70f94290" providerId="ADAL" clId="{36F31831-C281-458C-B6D6-7AFE09307FA1}" dt="2020-06-17T01:48:43.410" v="65" actId="26606"/>
          <ac:cxnSpMkLst>
            <pc:docMk/>
            <pc:sldMk cId="699568511" sldId="257"/>
            <ac:cxnSpMk id="48" creationId="{F88433F4-33AB-4CE1-9DE3-72A8403654F1}"/>
          </ac:cxnSpMkLst>
        </pc:cxnChg>
        <pc:cxnChg chg="add del">
          <ac:chgData name="Ignacio Burgos" userId="d38ebe5d-1893-4703-863b-f29d70f94290" providerId="ADAL" clId="{36F31831-C281-458C-B6D6-7AFE09307FA1}" dt="2020-06-17T01:48:48.101" v="67" actId="26606"/>
          <ac:cxnSpMkLst>
            <pc:docMk/>
            <pc:sldMk cId="699568511" sldId="257"/>
            <ac:cxnSpMk id="55" creationId="{994262BC-EE98-4BD6-82DB-4955E8DCC290}"/>
          </ac:cxnSpMkLst>
        </pc:cxnChg>
        <pc:cxnChg chg="add">
          <ac:chgData name="Ignacio Burgos" userId="d38ebe5d-1893-4703-863b-f29d70f94290" providerId="ADAL" clId="{36F31831-C281-458C-B6D6-7AFE09307FA1}" dt="2020-06-17T01:48:51.600" v="70" actId="26606"/>
          <ac:cxnSpMkLst>
            <pc:docMk/>
            <pc:sldMk cId="699568511" sldId="257"/>
            <ac:cxnSpMk id="64" creationId="{994262BC-EE98-4BD6-82DB-4955E8DCC290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CBF405-EA6C-4CE4-AE05-5EA97D2C582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9EF802-80B5-4C53-A05C-FA1525FD7B6D}">
      <dgm:prSet phldrT="[Text]" custT="1"/>
      <dgm:spPr>
        <a:solidFill>
          <a:srgbClr val="8B6DC1"/>
        </a:solidFill>
      </dgm:spPr>
      <dgm:t>
        <a:bodyPr/>
        <a:lstStyle/>
        <a:p>
          <a:r>
            <a:rPr lang="en-US" sz="1600" b="1" dirty="0" smtClean="0">
              <a:latin typeface="Gill Sans MT" panose="020B0502020104020203" pitchFamily="34" charset="0"/>
            </a:rPr>
            <a:t>Project Planning</a:t>
          </a:r>
          <a:endParaRPr lang="en-US" sz="1600" b="1" dirty="0">
            <a:latin typeface="Gill Sans MT" panose="020B0502020104020203" pitchFamily="34" charset="0"/>
          </a:endParaRPr>
        </a:p>
      </dgm:t>
    </dgm:pt>
    <dgm:pt modelId="{39B54102-8770-4157-97F7-5A44A71FC49C}" type="parTrans" cxnId="{701F1976-66B9-4322-984A-491BD59B8360}">
      <dgm:prSet/>
      <dgm:spPr/>
      <dgm:t>
        <a:bodyPr/>
        <a:lstStyle/>
        <a:p>
          <a:endParaRPr lang="en-US"/>
        </a:p>
      </dgm:t>
    </dgm:pt>
    <dgm:pt modelId="{F802A567-6BD4-4111-9013-1AAA3E0C69B7}" type="sibTrans" cxnId="{701F1976-66B9-4322-984A-491BD59B8360}">
      <dgm:prSet/>
      <dgm:spPr>
        <a:solidFill>
          <a:srgbClr val="00B0F0"/>
        </a:solidFill>
      </dgm:spPr>
      <dgm:t>
        <a:bodyPr/>
        <a:lstStyle/>
        <a:p>
          <a:endParaRPr lang="en-US" dirty="0"/>
        </a:p>
      </dgm:t>
    </dgm:pt>
    <dgm:pt modelId="{7EB9F216-4298-45E2-A47F-E2192C41C3DD}">
      <dgm:prSet phldrT="[Text]" custT="1"/>
      <dgm:spPr/>
      <dgm:t>
        <a:bodyPr/>
        <a:lstStyle/>
        <a:p>
          <a:r>
            <a:rPr lang="en-US" sz="1200" dirty="0" smtClean="0">
              <a:latin typeface="Gill Sans MT" panose="020B0502020104020203" pitchFamily="34" charset="0"/>
            </a:rPr>
            <a:t>List Key Activities</a:t>
          </a:r>
          <a:endParaRPr lang="en-US" sz="1200" dirty="0">
            <a:latin typeface="Gill Sans MT" panose="020B0502020104020203" pitchFamily="34" charset="0"/>
          </a:endParaRPr>
        </a:p>
      </dgm:t>
    </dgm:pt>
    <dgm:pt modelId="{D6A866DD-58E9-482D-B950-93F1722F9971}" type="parTrans" cxnId="{07837036-19AF-46AA-A2CC-036825FEAC47}">
      <dgm:prSet/>
      <dgm:spPr/>
      <dgm:t>
        <a:bodyPr/>
        <a:lstStyle/>
        <a:p>
          <a:endParaRPr lang="en-US"/>
        </a:p>
      </dgm:t>
    </dgm:pt>
    <dgm:pt modelId="{35402385-6225-4D0A-B836-9B269BD6AC06}" type="sibTrans" cxnId="{07837036-19AF-46AA-A2CC-036825FEAC47}">
      <dgm:prSet/>
      <dgm:spPr/>
      <dgm:t>
        <a:bodyPr/>
        <a:lstStyle/>
        <a:p>
          <a:endParaRPr lang="en-US"/>
        </a:p>
      </dgm:t>
    </dgm:pt>
    <dgm:pt modelId="{B91C0A0B-4876-4B99-8644-AE28C32D5C3A}">
      <dgm:prSet phldrT="[Text]" custT="1"/>
      <dgm:spPr>
        <a:solidFill>
          <a:srgbClr val="8B6DC1"/>
        </a:solidFill>
      </dgm:spPr>
      <dgm:t>
        <a:bodyPr/>
        <a:lstStyle/>
        <a:p>
          <a:r>
            <a:rPr lang="en-US" sz="1600" b="1" dirty="0" smtClean="0">
              <a:latin typeface="Gill Sans MT" panose="020B0502020104020203" pitchFamily="34" charset="0"/>
            </a:rPr>
            <a:t>Implementation</a:t>
          </a:r>
          <a:endParaRPr lang="en-US" sz="1800" b="1" dirty="0">
            <a:latin typeface="Gill Sans MT" panose="020B0502020104020203" pitchFamily="34" charset="0"/>
          </a:endParaRPr>
        </a:p>
      </dgm:t>
    </dgm:pt>
    <dgm:pt modelId="{936A3D6B-6D04-4DB1-A608-6E4B45285BD2}" type="parTrans" cxnId="{43937773-89FB-4C70-AAF5-CDA978F7AC8E}">
      <dgm:prSet/>
      <dgm:spPr/>
      <dgm:t>
        <a:bodyPr/>
        <a:lstStyle/>
        <a:p>
          <a:endParaRPr lang="en-US"/>
        </a:p>
      </dgm:t>
    </dgm:pt>
    <dgm:pt modelId="{FB541AE9-E2FF-4717-A4CB-7BE0A7A85232}" type="sibTrans" cxnId="{43937773-89FB-4C70-AAF5-CDA978F7AC8E}">
      <dgm:prSet/>
      <dgm:spPr>
        <a:solidFill>
          <a:srgbClr val="00B0F0"/>
        </a:solidFill>
      </dgm:spPr>
      <dgm:t>
        <a:bodyPr/>
        <a:lstStyle/>
        <a:p>
          <a:endParaRPr lang="en-US" dirty="0"/>
        </a:p>
      </dgm:t>
    </dgm:pt>
    <dgm:pt modelId="{3DC1BCF2-81CF-42F8-8E2A-BC3B49BA7D0C}">
      <dgm:prSet phldrT="[Text]" custT="1"/>
      <dgm:spPr>
        <a:solidFill>
          <a:srgbClr val="8B6DC1"/>
        </a:solidFill>
      </dgm:spPr>
      <dgm:t>
        <a:bodyPr/>
        <a:lstStyle/>
        <a:p>
          <a:r>
            <a:rPr lang="en-US" sz="1600" b="1" dirty="0" smtClean="0">
              <a:latin typeface="Gill Sans MT" panose="020B0502020104020203" pitchFamily="34" charset="0"/>
            </a:rPr>
            <a:t>Evaluation</a:t>
          </a:r>
          <a:endParaRPr lang="en-US" sz="1600" b="1" dirty="0">
            <a:latin typeface="Gill Sans MT" panose="020B0502020104020203" pitchFamily="34" charset="0"/>
          </a:endParaRPr>
        </a:p>
      </dgm:t>
    </dgm:pt>
    <dgm:pt modelId="{BCF6867E-8355-47C9-B577-2BEFF122CBB5}" type="parTrans" cxnId="{E3B77608-DED7-410C-B99F-1B79E9CACBE5}">
      <dgm:prSet/>
      <dgm:spPr/>
      <dgm:t>
        <a:bodyPr/>
        <a:lstStyle/>
        <a:p>
          <a:endParaRPr lang="en-US"/>
        </a:p>
      </dgm:t>
    </dgm:pt>
    <dgm:pt modelId="{C3C70408-D280-418C-974B-B63B1DD46FD5}" type="sibTrans" cxnId="{E3B77608-DED7-410C-B99F-1B79E9CACBE5}">
      <dgm:prSet/>
      <dgm:spPr>
        <a:solidFill>
          <a:srgbClr val="00B0F0"/>
        </a:solidFill>
      </dgm:spPr>
      <dgm:t>
        <a:bodyPr/>
        <a:lstStyle/>
        <a:p>
          <a:endParaRPr lang="en-US" dirty="0"/>
        </a:p>
      </dgm:t>
    </dgm:pt>
    <dgm:pt modelId="{5A8ED65C-9333-4B8A-A10E-588D8CE165CA}">
      <dgm:prSet phldrT="[Text]"/>
      <dgm:spPr/>
      <dgm:t>
        <a:bodyPr/>
        <a:lstStyle/>
        <a:p>
          <a:endParaRPr lang="en-US" dirty="0"/>
        </a:p>
      </dgm:t>
    </dgm:pt>
    <dgm:pt modelId="{47932220-D7AC-46DA-9693-7157A8B88D37}" type="parTrans" cxnId="{F76B3019-7D0F-4922-99FD-B6907BAE5629}">
      <dgm:prSet/>
      <dgm:spPr/>
      <dgm:t>
        <a:bodyPr/>
        <a:lstStyle/>
        <a:p>
          <a:endParaRPr lang="en-US"/>
        </a:p>
      </dgm:t>
    </dgm:pt>
    <dgm:pt modelId="{17EF6DA3-932A-43C4-86D8-C585528F5092}" type="sibTrans" cxnId="{F76B3019-7D0F-4922-99FD-B6907BAE5629}">
      <dgm:prSet/>
      <dgm:spPr/>
      <dgm:t>
        <a:bodyPr/>
        <a:lstStyle/>
        <a:p>
          <a:endParaRPr lang="en-US"/>
        </a:p>
      </dgm:t>
    </dgm:pt>
    <dgm:pt modelId="{2ADA336D-09C5-4ADB-8883-B099BD39D594}">
      <dgm:prSet phldrT="[Text]"/>
      <dgm:spPr/>
      <dgm:t>
        <a:bodyPr/>
        <a:lstStyle/>
        <a:p>
          <a:endParaRPr lang="en-US" dirty="0"/>
        </a:p>
      </dgm:t>
    </dgm:pt>
    <dgm:pt modelId="{79A69B1A-40D0-462E-9AD3-7CEEA2C0C87F}" type="parTrans" cxnId="{6F9845C1-2117-45DD-A901-AF39DE4D5333}">
      <dgm:prSet/>
      <dgm:spPr/>
      <dgm:t>
        <a:bodyPr/>
        <a:lstStyle/>
        <a:p>
          <a:endParaRPr lang="en-US"/>
        </a:p>
      </dgm:t>
    </dgm:pt>
    <dgm:pt modelId="{F18AEB83-FD3C-423B-B953-9F5D077EDD4A}" type="sibTrans" cxnId="{6F9845C1-2117-45DD-A901-AF39DE4D5333}">
      <dgm:prSet/>
      <dgm:spPr/>
      <dgm:t>
        <a:bodyPr/>
        <a:lstStyle/>
        <a:p>
          <a:endParaRPr lang="en-US"/>
        </a:p>
      </dgm:t>
    </dgm:pt>
    <dgm:pt modelId="{3C8F6208-0BA3-49FA-8E4E-FA762608A3C6}">
      <dgm:prSet phldrT="[Text]" custT="1"/>
      <dgm:spPr/>
      <dgm:t>
        <a:bodyPr/>
        <a:lstStyle/>
        <a:p>
          <a:r>
            <a:rPr lang="en-US" sz="1200" dirty="0" smtClean="0">
              <a:latin typeface="Gill Sans MT" panose="020B0502020104020203" pitchFamily="34" charset="0"/>
            </a:rPr>
            <a:t>List Key Activities</a:t>
          </a:r>
          <a:endParaRPr lang="en-US" sz="1200" dirty="0">
            <a:latin typeface="Gill Sans MT" panose="020B0502020104020203" pitchFamily="34" charset="0"/>
          </a:endParaRPr>
        </a:p>
      </dgm:t>
    </dgm:pt>
    <dgm:pt modelId="{B78F3232-C2CF-435F-9BEF-556FA91068B5}" type="parTrans" cxnId="{A0EB71C1-EF04-4862-B72F-7DFFCA7642B4}">
      <dgm:prSet/>
      <dgm:spPr/>
      <dgm:t>
        <a:bodyPr/>
        <a:lstStyle/>
        <a:p>
          <a:endParaRPr lang="en-US"/>
        </a:p>
      </dgm:t>
    </dgm:pt>
    <dgm:pt modelId="{DCADA1A5-AFC0-4AA2-80A0-7BC93D4B5889}" type="sibTrans" cxnId="{A0EB71C1-EF04-4862-B72F-7DFFCA7642B4}">
      <dgm:prSet/>
      <dgm:spPr/>
      <dgm:t>
        <a:bodyPr/>
        <a:lstStyle/>
        <a:p>
          <a:endParaRPr lang="en-US"/>
        </a:p>
      </dgm:t>
    </dgm:pt>
    <dgm:pt modelId="{95696929-6955-4118-A242-F803DEA2A7DF}">
      <dgm:prSet phldrT="[Text]"/>
      <dgm:spPr/>
      <dgm:t>
        <a:bodyPr/>
        <a:lstStyle/>
        <a:p>
          <a:r>
            <a:rPr lang="en-US" dirty="0" smtClean="0">
              <a:latin typeface="Gill Sans MT" panose="020B0502020104020203" pitchFamily="34" charset="0"/>
            </a:rPr>
            <a:t>Data Collection</a:t>
          </a:r>
          <a:endParaRPr lang="en-US" dirty="0">
            <a:latin typeface="Gill Sans MT" panose="020B0502020104020203" pitchFamily="34" charset="0"/>
          </a:endParaRPr>
        </a:p>
      </dgm:t>
    </dgm:pt>
    <dgm:pt modelId="{A90600B9-7150-45C8-B944-3A7C3ABEBC1A}" type="parTrans" cxnId="{E8199593-7C12-4AFB-8F7B-96840FE209EC}">
      <dgm:prSet/>
      <dgm:spPr/>
      <dgm:t>
        <a:bodyPr/>
        <a:lstStyle/>
        <a:p>
          <a:endParaRPr lang="en-US"/>
        </a:p>
      </dgm:t>
    </dgm:pt>
    <dgm:pt modelId="{29A71B28-EE67-42F1-8B45-5DEEB3E3CBD0}" type="sibTrans" cxnId="{E8199593-7C12-4AFB-8F7B-96840FE209EC}">
      <dgm:prSet/>
      <dgm:spPr/>
      <dgm:t>
        <a:bodyPr/>
        <a:lstStyle/>
        <a:p>
          <a:endParaRPr lang="en-US"/>
        </a:p>
      </dgm:t>
    </dgm:pt>
    <dgm:pt modelId="{E4DFAB7A-9EB7-4C72-8D8C-777EF4E022F0}">
      <dgm:prSet custT="1"/>
      <dgm:spPr>
        <a:solidFill>
          <a:srgbClr val="8B6DC1"/>
        </a:solidFill>
      </dgm:spPr>
      <dgm:t>
        <a:bodyPr/>
        <a:lstStyle/>
        <a:p>
          <a:r>
            <a:rPr lang="en-US" sz="1600" b="1" dirty="0" smtClean="0">
              <a:latin typeface="Gill Sans MT" panose="020B0502020104020203" pitchFamily="34" charset="0"/>
            </a:rPr>
            <a:t>Sustainability or Project End</a:t>
          </a:r>
          <a:endParaRPr lang="en-US" sz="1600" b="1" dirty="0">
            <a:latin typeface="Gill Sans MT" panose="020B0502020104020203" pitchFamily="34" charset="0"/>
          </a:endParaRPr>
        </a:p>
      </dgm:t>
    </dgm:pt>
    <dgm:pt modelId="{032DA554-DC38-43A1-838E-9DB5925FB750}" type="parTrans" cxnId="{F537E199-4718-4236-A30C-D02A5B7B7008}">
      <dgm:prSet/>
      <dgm:spPr/>
      <dgm:t>
        <a:bodyPr/>
        <a:lstStyle/>
        <a:p>
          <a:endParaRPr lang="en-US"/>
        </a:p>
      </dgm:t>
    </dgm:pt>
    <dgm:pt modelId="{A5BF5D03-9AD6-4242-A43B-F3FF48B27147}" type="sibTrans" cxnId="{F537E199-4718-4236-A30C-D02A5B7B7008}">
      <dgm:prSet/>
      <dgm:spPr/>
      <dgm:t>
        <a:bodyPr/>
        <a:lstStyle/>
        <a:p>
          <a:endParaRPr lang="en-US"/>
        </a:p>
      </dgm:t>
    </dgm:pt>
    <dgm:pt modelId="{3C890AB4-87D9-4280-AABD-82623CD9836F}">
      <dgm:prSet phldrT="[Text]"/>
      <dgm:spPr/>
      <dgm:t>
        <a:bodyPr/>
        <a:lstStyle/>
        <a:p>
          <a:r>
            <a:rPr lang="en-US" dirty="0" smtClean="0">
              <a:latin typeface="Gill Sans MT" panose="020B0502020104020203" pitchFamily="34" charset="0"/>
            </a:rPr>
            <a:t>Reporting</a:t>
          </a:r>
          <a:endParaRPr lang="en-US" dirty="0">
            <a:latin typeface="Gill Sans MT" panose="020B0502020104020203" pitchFamily="34" charset="0"/>
          </a:endParaRPr>
        </a:p>
      </dgm:t>
    </dgm:pt>
    <dgm:pt modelId="{8CBA3D9C-1C34-46C8-A157-5045015BE3B9}" type="parTrans" cxnId="{4741165D-7BC8-4AB4-95FC-771A35273242}">
      <dgm:prSet/>
      <dgm:spPr/>
      <dgm:t>
        <a:bodyPr/>
        <a:lstStyle/>
        <a:p>
          <a:endParaRPr lang="en-US"/>
        </a:p>
      </dgm:t>
    </dgm:pt>
    <dgm:pt modelId="{E56B9F23-09DD-4BA3-987C-3E399630651D}" type="sibTrans" cxnId="{4741165D-7BC8-4AB4-95FC-771A35273242}">
      <dgm:prSet/>
      <dgm:spPr/>
      <dgm:t>
        <a:bodyPr/>
        <a:lstStyle/>
        <a:p>
          <a:endParaRPr lang="en-US"/>
        </a:p>
      </dgm:t>
    </dgm:pt>
    <dgm:pt modelId="{D3A25F14-1FBB-44E1-BC38-674166B5FFC3}">
      <dgm:prSet phldrT="[Text]"/>
      <dgm:spPr/>
      <dgm:t>
        <a:bodyPr/>
        <a:lstStyle/>
        <a:p>
          <a:r>
            <a:rPr lang="en-US" dirty="0" smtClean="0">
              <a:latin typeface="Gill Sans MT" panose="020B0502020104020203" pitchFamily="34" charset="0"/>
            </a:rPr>
            <a:t>Continuous Quality Improvement</a:t>
          </a:r>
          <a:endParaRPr lang="en-US" dirty="0">
            <a:latin typeface="Gill Sans MT" panose="020B0502020104020203" pitchFamily="34" charset="0"/>
          </a:endParaRPr>
        </a:p>
      </dgm:t>
    </dgm:pt>
    <dgm:pt modelId="{5D0A2143-9A25-486B-BE2E-42E20B37CC63}" type="parTrans" cxnId="{49E6AED4-7FE8-47DD-8889-04BF9F9B18CA}">
      <dgm:prSet/>
      <dgm:spPr/>
      <dgm:t>
        <a:bodyPr/>
        <a:lstStyle/>
        <a:p>
          <a:endParaRPr lang="en-US"/>
        </a:p>
      </dgm:t>
    </dgm:pt>
    <dgm:pt modelId="{EE821E20-F712-42FB-BF32-5CA1E6929462}" type="sibTrans" cxnId="{49E6AED4-7FE8-47DD-8889-04BF9F9B18CA}">
      <dgm:prSet/>
      <dgm:spPr/>
      <dgm:t>
        <a:bodyPr/>
        <a:lstStyle/>
        <a:p>
          <a:endParaRPr lang="en-US"/>
        </a:p>
      </dgm:t>
    </dgm:pt>
    <dgm:pt modelId="{D752DF7E-D0F2-428F-8E66-C4BA874BA00F}">
      <dgm:prSet custT="1"/>
      <dgm:spPr/>
      <dgm:t>
        <a:bodyPr/>
        <a:lstStyle/>
        <a:p>
          <a:r>
            <a:rPr lang="en-US" sz="1400" dirty="0" smtClean="0"/>
            <a:t> Key Activities</a:t>
          </a:r>
          <a:endParaRPr lang="en-US" sz="1400" dirty="0"/>
        </a:p>
      </dgm:t>
    </dgm:pt>
    <dgm:pt modelId="{9E2F205A-6A2F-4DCC-9086-90FE3DC62D37}" type="parTrans" cxnId="{554DE9BA-6484-459F-AFD6-EDEA6930ED18}">
      <dgm:prSet/>
      <dgm:spPr/>
      <dgm:t>
        <a:bodyPr/>
        <a:lstStyle/>
        <a:p>
          <a:endParaRPr lang="en-US"/>
        </a:p>
      </dgm:t>
    </dgm:pt>
    <dgm:pt modelId="{4C7B2F10-1A6B-4300-A7C2-7AE19F32B5E1}" type="sibTrans" cxnId="{554DE9BA-6484-459F-AFD6-EDEA6930ED18}">
      <dgm:prSet/>
      <dgm:spPr/>
      <dgm:t>
        <a:bodyPr/>
        <a:lstStyle/>
        <a:p>
          <a:endParaRPr lang="en-US"/>
        </a:p>
      </dgm:t>
    </dgm:pt>
    <dgm:pt modelId="{F13DD9AD-6867-44FC-9467-BFA190419B77}" type="pres">
      <dgm:prSet presAssocID="{BDCBF405-EA6C-4CE4-AE05-5EA97D2C582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85C72D-2333-4D2F-83E9-DA6AB0E2443D}" type="pres">
      <dgm:prSet presAssocID="{4E9EF802-80B5-4C53-A05C-FA1525FD7B6D}" presName="composite" presStyleCnt="0"/>
      <dgm:spPr/>
    </dgm:pt>
    <dgm:pt modelId="{7353AA5E-11C8-4E3D-A217-9C7F9F76837E}" type="pres">
      <dgm:prSet presAssocID="{4E9EF802-80B5-4C53-A05C-FA1525FD7B6D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7DE9C8-FC86-499B-905F-6B09386AE04D}" type="pres">
      <dgm:prSet presAssocID="{4E9EF802-80B5-4C53-A05C-FA1525FD7B6D}" presName="parSh" presStyleLbl="node1" presStyleIdx="0" presStyleCnt="4" custLinFactNeighborX="-220" custLinFactNeighborY="-39051"/>
      <dgm:spPr/>
      <dgm:t>
        <a:bodyPr/>
        <a:lstStyle/>
        <a:p>
          <a:endParaRPr lang="en-US"/>
        </a:p>
      </dgm:t>
    </dgm:pt>
    <dgm:pt modelId="{81CD6A78-42E5-4164-A81E-347A1BAB512B}" type="pres">
      <dgm:prSet presAssocID="{4E9EF802-80B5-4C53-A05C-FA1525FD7B6D}" presName="desTx" presStyleLbl="fgAcc1" presStyleIdx="0" presStyleCnt="4" custScaleY="40887" custLinFactNeighborX="-6845" custLinFactNeighborY="-38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8ECF5-9FF6-48FB-9508-C74174B1F6A3}" type="pres">
      <dgm:prSet presAssocID="{F802A567-6BD4-4111-9013-1AAA3E0C69B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2E2D8BE-3744-4D18-9BA8-5B1D48D373D7}" type="pres">
      <dgm:prSet presAssocID="{F802A567-6BD4-4111-9013-1AAA3E0C69B7}" presName="connTx" presStyleLbl="sibTrans2D1" presStyleIdx="0" presStyleCnt="3"/>
      <dgm:spPr/>
      <dgm:t>
        <a:bodyPr/>
        <a:lstStyle/>
        <a:p>
          <a:endParaRPr lang="en-US"/>
        </a:p>
      </dgm:t>
    </dgm:pt>
    <dgm:pt modelId="{C0CC05D0-F668-4FA0-9CFB-D32CD5909E2B}" type="pres">
      <dgm:prSet presAssocID="{B91C0A0B-4876-4B99-8644-AE28C32D5C3A}" presName="composite" presStyleCnt="0"/>
      <dgm:spPr/>
    </dgm:pt>
    <dgm:pt modelId="{B8D73334-4074-4646-B38F-2F2F1B41C08E}" type="pres">
      <dgm:prSet presAssocID="{B91C0A0B-4876-4B99-8644-AE28C32D5C3A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51C212-B709-4D6B-A51D-7DA19BDA5F3F}" type="pres">
      <dgm:prSet presAssocID="{B91C0A0B-4876-4B99-8644-AE28C32D5C3A}" presName="parSh" presStyleLbl="node1" presStyleIdx="1" presStyleCnt="4" custScaleX="107229" custLinFactNeighborX="-1698" custLinFactNeighborY="-34427"/>
      <dgm:spPr/>
      <dgm:t>
        <a:bodyPr/>
        <a:lstStyle/>
        <a:p>
          <a:endParaRPr lang="en-US"/>
        </a:p>
      </dgm:t>
    </dgm:pt>
    <dgm:pt modelId="{AF94EC95-AD0F-449A-8B13-889C2B1F8A08}" type="pres">
      <dgm:prSet presAssocID="{B91C0A0B-4876-4B99-8644-AE28C32D5C3A}" presName="desTx" presStyleLbl="fgAcc1" presStyleIdx="1" presStyleCnt="4" custScaleY="42511" custLinFactNeighborX="-5769" custLinFactNeighborY="-37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B1863-C043-44B7-9B40-A926B1E26025}" type="pres">
      <dgm:prSet presAssocID="{FB541AE9-E2FF-4717-A4CB-7BE0A7A85232}" presName="sibTrans" presStyleLbl="sibTrans2D1" presStyleIdx="1" presStyleCnt="3"/>
      <dgm:spPr/>
      <dgm:t>
        <a:bodyPr/>
        <a:lstStyle/>
        <a:p>
          <a:endParaRPr lang="en-US"/>
        </a:p>
      </dgm:t>
    </dgm:pt>
    <dgm:pt modelId="{7DC75F70-F68B-4E37-84D1-7A6376B03A35}" type="pres">
      <dgm:prSet presAssocID="{FB541AE9-E2FF-4717-A4CB-7BE0A7A85232}" presName="connTx" presStyleLbl="sibTrans2D1" presStyleIdx="1" presStyleCnt="3"/>
      <dgm:spPr/>
      <dgm:t>
        <a:bodyPr/>
        <a:lstStyle/>
        <a:p>
          <a:endParaRPr lang="en-US"/>
        </a:p>
      </dgm:t>
    </dgm:pt>
    <dgm:pt modelId="{8DBDD070-58A2-4837-BEEF-5BA4F598A56C}" type="pres">
      <dgm:prSet presAssocID="{3DC1BCF2-81CF-42F8-8E2A-BC3B49BA7D0C}" presName="composite" presStyleCnt="0"/>
      <dgm:spPr/>
    </dgm:pt>
    <dgm:pt modelId="{274512A4-634D-4F7E-9A4B-B318B1EE657E}" type="pres">
      <dgm:prSet presAssocID="{3DC1BCF2-81CF-42F8-8E2A-BC3B49BA7D0C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68B01-F0C6-4298-BA21-C250F8CFEA13}" type="pres">
      <dgm:prSet presAssocID="{3DC1BCF2-81CF-42F8-8E2A-BC3B49BA7D0C}" presName="parSh" presStyleLbl="node1" presStyleIdx="2" presStyleCnt="4" custLinFactNeighborX="-637" custLinFactNeighborY="-23599"/>
      <dgm:spPr/>
      <dgm:t>
        <a:bodyPr/>
        <a:lstStyle/>
        <a:p>
          <a:endParaRPr lang="en-US"/>
        </a:p>
      </dgm:t>
    </dgm:pt>
    <dgm:pt modelId="{A9629479-234B-48D6-AC1D-B857D6D0D185}" type="pres">
      <dgm:prSet presAssocID="{3DC1BCF2-81CF-42F8-8E2A-BC3B49BA7D0C}" presName="desTx" presStyleLbl="fgAcc1" presStyleIdx="2" presStyleCnt="4" custScaleY="55668" custLinFactNeighborX="-4823" custLinFactNeighborY="-320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FF296B-94D2-4061-B662-BFF2949F4CDE}" type="pres">
      <dgm:prSet presAssocID="{C3C70408-D280-418C-974B-B63B1DD46FD5}" presName="sibTrans" presStyleLbl="sibTrans2D1" presStyleIdx="2" presStyleCnt="3"/>
      <dgm:spPr/>
      <dgm:t>
        <a:bodyPr/>
        <a:lstStyle/>
        <a:p>
          <a:endParaRPr lang="en-US"/>
        </a:p>
      </dgm:t>
    </dgm:pt>
    <dgm:pt modelId="{DF0C817F-7FCC-4992-ACE3-EABE4D25DADC}" type="pres">
      <dgm:prSet presAssocID="{C3C70408-D280-418C-974B-B63B1DD46FD5}" presName="connTx" presStyleLbl="sibTrans2D1" presStyleIdx="2" presStyleCnt="3"/>
      <dgm:spPr/>
      <dgm:t>
        <a:bodyPr/>
        <a:lstStyle/>
        <a:p>
          <a:endParaRPr lang="en-US"/>
        </a:p>
      </dgm:t>
    </dgm:pt>
    <dgm:pt modelId="{4728366E-5A6A-4C65-8A0B-5BC62995E46C}" type="pres">
      <dgm:prSet presAssocID="{E4DFAB7A-9EB7-4C72-8D8C-777EF4E022F0}" presName="composite" presStyleCnt="0"/>
      <dgm:spPr/>
    </dgm:pt>
    <dgm:pt modelId="{20A77845-72C0-4561-94EA-74FB40603D68}" type="pres">
      <dgm:prSet presAssocID="{E4DFAB7A-9EB7-4C72-8D8C-777EF4E022F0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27D941-D854-4773-9F54-72CCD1FA9DFA}" type="pres">
      <dgm:prSet presAssocID="{E4DFAB7A-9EB7-4C72-8D8C-777EF4E022F0}" presName="parSh" presStyleLbl="node1" presStyleIdx="3" presStyleCnt="4" custLinFactNeighborX="499" custLinFactNeighborY="-30784"/>
      <dgm:spPr/>
      <dgm:t>
        <a:bodyPr/>
        <a:lstStyle/>
        <a:p>
          <a:endParaRPr lang="en-US"/>
        </a:p>
      </dgm:t>
    </dgm:pt>
    <dgm:pt modelId="{AE7A4A96-55A5-4C12-B590-986ECC01C8EE}" type="pres">
      <dgm:prSet presAssocID="{E4DFAB7A-9EB7-4C72-8D8C-777EF4E022F0}" presName="desTx" presStyleLbl="fgAcc1" presStyleIdx="3" presStyleCnt="4" custScaleY="46781" custLinFactNeighborX="80" custLinFactNeighborY="-32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6693FF-B3D6-4FF6-9A3A-AA01719ED9A9}" type="presOf" srcId="{FB541AE9-E2FF-4717-A4CB-7BE0A7A85232}" destId="{BF5B1863-C043-44B7-9B40-A926B1E26025}" srcOrd="0" destOrd="0" presId="urn:microsoft.com/office/officeart/2005/8/layout/process3"/>
    <dgm:cxn modelId="{7D395C83-8131-4930-92D0-85A8A2533C72}" type="presOf" srcId="{4E9EF802-80B5-4C53-A05C-FA1525FD7B6D}" destId="{7353AA5E-11C8-4E3D-A217-9C7F9F76837E}" srcOrd="0" destOrd="0" presId="urn:microsoft.com/office/officeart/2005/8/layout/process3"/>
    <dgm:cxn modelId="{1E34F58F-5FDE-4A63-8B6C-62DCAC12E3A3}" type="presOf" srcId="{D3A25F14-1FBB-44E1-BC38-674166B5FFC3}" destId="{A9629479-234B-48D6-AC1D-B857D6D0D185}" srcOrd="0" destOrd="2" presId="urn:microsoft.com/office/officeart/2005/8/layout/process3"/>
    <dgm:cxn modelId="{7AB01D6E-96E1-4BA5-8177-0C1D322569D7}" type="presOf" srcId="{7EB9F216-4298-45E2-A47F-E2192C41C3DD}" destId="{81CD6A78-42E5-4164-A81E-347A1BAB512B}" srcOrd="0" destOrd="0" presId="urn:microsoft.com/office/officeart/2005/8/layout/process3"/>
    <dgm:cxn modelId="{69B7DC6D-BE6F-4F98-8C2C-15C0E0AF7181}" type="presOf" srcId="{BDCBF405-EA6C-4CE4-AE05-5EA97D2C582B}" destId="{F13DD9AD-6867-44FC-9467-BFA190419B77}" srcOrd="0" destOrd="0" presId="urn:microsoft.com/office/officeart/2005/8/layout/process3"/>
    <dgm:cxn modelId="{FE0FC850-3A09-4618-B6BB-52F660048C18}" type="presOf" srcId="{F802A567-6BD4-4111-9013-1AAA3E0C69B7}" destId="{8DA8ECF5-9FF6-48FB-9508-C74174B1F6A3}" srcOrd="0" destOrd="0" presId="urn:microsoft.com/office/officeart/2005/8/layout/process3"/>
    <dgm:cxn modelId="{4741165D-7BC8-4AB4-95FC-771A35273242}" srcId="{3DC1BCF2-81CF-42F8-8E2A-BC3B49BA7D0C}" destId="{3C890AB4-87D9-4280-AABD-82623CD9836F}" srcOrd="1" destOrd="0" parTransId="{8CBA3D9C-1C34-46C8-A157-5045015BE3B9}" sibTransId="{E56B9F23-09DD-4BA3-987C-3E399630651D}"/>
    <dgm:cxn modelId="{A0F6CA45-E601-4840-89F4-CA3CFF133F7D}" type="presOf" srcId="{2ADA336D-09C5-4ADB-8883-B099BD39D594}" destId="{A9629479-234B-48D6-AC1D-B857D6D0D185}" srcOrd="0" destOrd="3" presId="urn:microsoft.com/office/officeart/2005/8/layout/process3"/>
    <dgm:cxn modelId="{554DE9BA-6484-459F-AFD6-EDEA6930ED18}" srcId="{E4DFAB7A-9EB7-4C72-8D8C-777EF4E022F0}" destId="{D752DF7E-D0F2-428F-8E66-C4BA874BA00F}" srcOrd="0" destOrd="0" parTransId="{9E2F205A-6A2F-4DCC-9086-90FE3DC62D37}" sibTransId="{4C7B2F10-1A6B-4300-A7C2-7AE19F32B5E1}"/>
    <dgm:cxn modelId="{03A5BD71-1D12-4830-BA27-92548944F8EF}" type="presOf" srcId="{95696929-6955-4118-A242-F803DEA2A7DF}" destId="{A9629479-234B-48D6-AC1D-B857D6D0D185}" srcOrd="0" destOrd="0" presId="urn:microsoft.com/office/officeart/2005/8/layout/process3"/>
    <dgm:cxn modelId="{456409F5-BC18-4B19-B5EA-F1E0129FD952}" type="presOf" srcId="{3C890AB4-87D9-4280-AABD-82623CD9836F}" destId="{A9629479-234B-48D6-AC1D-B857D6D0D185}" srcOrd="0" destOrd="1" presId="urn:microsoft.com/office/officeart/2005/8/layout/process3"/>
    <dgm:cxn modelId="{7ACD429E-A241-4639-B5E0-07C442C03005}" type="presOf" srcId="{B91C0A0B-4876-4B99-8644-AE28C32D5C3A}" destId="{B8D73334-4074-4646-B38F-2F2F1B41C08E}" srcOrd="0" destOrd="0" presId="urn:microsoft.com/office/officeart/2005/8/layout/process3"/>
    <dgm:cxn modelId="{8B7F2B71-27DC-4162-ABFE-0790D6113492}" type="presOf" srcId="{C3C70408-D280-418C-974B-B63B1DD46FD5}" destId="{84FF296B-94D2-4061-B662-BFF2949F4CDE}" srcOrd="0" destOrd="0" presId="urn:microsoft.com/office/officeart/2005/8/layout/process3"/>
    <dgm:cxn modelId="{6F9845C1-2117-45DD-A901-AF39DE4D5333}" srcId="{3DC1BCF2-81CF-42F8-8E2A-BC3B49BA7D0C}" destId="{2ADA336D-09C5-4ADB-8883-B099BD39D594}" srcOrd="3" destOrd="0" parTransId="{79A69B1A-40D0-462E-9AD3-7CEEA2C0C87F}" sibTransId="{F18AEB83-FD3C-423B-B953-9F5D077EDD4A}"/>
    <dgm:cxn modelId="{701F1976-66B9-4322-984A-491BD59B8360}" srcId="{BDCBF405-EA6C-4CE4-AE05-5EA97D2C582B}" destId="{4E9EF802-80B5-4C53-A05C-FA1525FD7B6D}" srcOrd="0" destOrd="0" parTransId="{39B54102-8770-4157-97F7-5A44A71FC49C}" sibTransId="{F802A567-6BD4-4111-9013-1AAA3E0C69B7}"/>
    <dgm:cxn modelId="{2D0765F1-2BF1-4A24-91CF-5A9D7BE6A867}" type="presOf" srcId="{E4DFAB7A-9EB7-4C72-8D8C-777EF4E022F0}" destId="{20A77845-72C0-4561-94EA-74FB40603D68}" srcOrd="0" destOrd="0" presId="urn:microsoft.com/office/officeart/2005/8/layout/process3"/>
    <dgm:cxn modelId="{27CE9E1B-7C90-40DD-A1D8-EA11D0432C31}" type="presOf" srcId="{FB541AE9-E2FF-4717-A4CB-7BE0A7A85232}" destId="{7DC75F70-F68B-4E37-84D1-7A6376B03A35}" srcOrd="1" destOrd="0" presId="urn:microsoft.com/office/officeart/2005/8/layout/process3"/>
    <dgm:cxn modelId="{6510A18A-CD8F-4FA7-A353-314608827DDE}" type="presOf" srcId="{3DC1BCF2-81CF-42F8-8E2A-BC3B49BA7D0C}" destId="{23168B01-F0C6-4298-BA21-C250F8CFEA13}" srcOrd="1" destOrd="0" presId="urn:microsoft.com/office/officeart/2005/8/layout/process3"/>
    <dgm:cxn modelId="{43937773-89FB-4C70-AAF5-CDA978F7AC8E}" srcId="{BDCBF405-EA6C-4CE4-AE05-5EA97D2C582B}" destId="{B91C0A0B-4876-4B99-8644-AE28C32D5C3A}" srcOrd="1" destOrd="0" parTransId="{936A3D6B-6D04-4DB1-A608-6E4B45285BD2}" sibTransId="{FB541AE9-E2FF-4717-A4CB-7BE0A7A85232}"/>
    <dgm:cxn modelId="{49E6AED4-7FE8-47DD-8889-04BF9F9B18CA}" srcId="{3DC1BCF2-81CF-42F8-8E2A-BC3B49BA7D0C}" destId="{D3A25F14-1FBB-44E1-BC38-674166B5FFC3}" srcOrd="2" destOrd="0" parTransId="{5D0A2143-9A25-486B-BE2E-42E20B37CC63}" sibTransId="{EE821E20-F712-42FB-BF32-5CA1E6929462}"/>
    <dgm:cxn modelId="{F76B3019-7D0F-4922-99FD-B6907BAE5629}" srcId="{3DC1BCF2-81CF-42F8-8E2A-BC3B49BA7D0C}" destId="{5A8ED65C-9333-4B8A-A10E-588D8CE165CA}" srcOrd="4" destOrd="0" parTransId="{47932220-D7AC-46DA-9693-7157A8B88D37}" sibTransId="{17EF6DA3-932A-43C4-86D8-C585528F5092}"/>
    <dgm:cxn modelId="{E3B77608-DED7-410C-B99F-1B79E9CACBE5}" srcId="{BDCBF405-EA6C-4CE4-AE05-5EA97D2C582B}" destId="{3DC1BCF2-81CF-42F8-8E2A-BC3B49BA7D0C}" srcOrd="2" destOrd="0" parTransId="{BCF6867E-8355-47C9-B577-2BEFF122CBB5}" sibTransId="{C3C70408-D280-418C-974B-B63B1DD46FD5}"/>
    <dgm:cxn modelId="{1EBDEFB3-0E68-4FE4-BFCF-B3054708FEDE}" type="presOf" srcId="{F802A567-6BD4-4111-9013-1AAA3E0C69B7}" destId="{52E2D8BE-3744-4D18-9BA8-5B1D48D373D7}" srcOrd="1" destOrd="0" presId="urn:microsoft.com/office/officeart/2005/8/layout/process3"/>
    <dgm:cxn modelId="{A0EB71C1-EF04-4862-B72F-7DFFCA7642B4}" srcId="{B91C0A0B-4876-4B99-8644-AE28C32D5C3A}" destId="{3C8F6208-0BA3-49FA-8E4E-FA762608A3C6}" srcOrd="0" destOrd="0" parTransId="{B78F3232-C2CF-435F-9BEF-556FA91068B5}" sibTransId="{DCADA1A5-AFC0-4AA2-80A0-7BC93D4B5889}"/>
    <dgm:cxn modelId="{377F05B1-DEE8-415B-8E4C-5491621E2F10}" type="presOf" srcId="{C3C70408-D280-418C-974B-B63B1DD46FD5}" destId="{DF0C817F-7FCC-4992-ACE3-EABE4D25DADC}" srcOrd="1" destOrd="0" presId="urn:microsoft.com/office/officeart/2005/8/layout/process3"/>
    <dgm:cxn modelId="{07837036-19AF-46AA-A2CC-036825FEAC47}" srcId="{4E9EF802-80B5-4C53-A05C-FA1525FD7B6D}" destId="{7EB9F216-4298-45E2-A47F-E2192C41C3DD}" srcOrd="0" destOrd="0" parTransId="{D6A866DD-58E9-482D-B950-93F1722F9971}" sibTransId="{35402385-6225-4D0A-B836-9B269BD6AC06}"/>
    <dgm:cxn modelId="{962B3A62-F49B-4908-B2BF-6FC3416179A2}" type="presOf" srcId="{B91C0A0B-4876-4B99-8644-AE28C32D5C3A}" destId="{7D51C212-B709-4D6B-A51D-7DA19BDA5F3F}" srcOrd="1" destOrd="0" presId="urn:microsoft.com/office/officeart/2005/8/layout/process3"/>
    <dgm:cxn modelId="{F4904B4B-71FC-4887-A80C-B31BFEAB04AD}" type="presOf" srcId="{3DC1BCF2-81CF-42F8-8E2A-BC3B49BA7D0C}" destId="{274512A4-634D-4F7E-9A4B-B318B1EE657E}" srcOrd="0" destOrd="0" presId="urn:microsoft.com/office/officeart/2005/8/layout/process3"/>
    <dgm:cxn modelId="{E8199593-7C12-4AFB-8F7B-96840FE209EC}" srcId="{3DC1BCF2-81CF-42F8-8E2A-BC3B49BA7D0C}" destId="{95696929-6955-4118-A242-F803DEA2A7DF}" srcOrd="0" destOrd="0" parTransId="{A90600B9-7150-45C8-B944-3A7C3ABEBC1A}" sibTransId="{29A71B28-EE67-42F1-8B45-5DEEB3E3CBD0}"/>
    <dgm:cxn modelId="{F537E199-4718-4236-A30C-D02A5B7B7008}" srcId="{BDCBF405-EA6C-4CE4-AE05-5EA97D2C582B}" destId="{E4DFAB7A-9EB7-4C72-8D8C-777EF4E022F0}" srcOrd="3" destOrd="0" parTransId="{032DA554-DC38-43A1-838E-9DB5925FB750}" sibTransId="{A5BF5D03-9AD6-4242-A43B-F3FF48B27147}"/>
    <dgm:cxn modelId="{C44CCBBA-9D8F-4DD0-85E1-D8BA48AA0E5B}" type="presOf" srcId="{4E9EF802-80B5-4C53-A05C-FA1525FD7B6D}" destId="{F67DE9C8-FC86-499B-905F-6B09386AE04D}" srcOrd="1" destOrd="0" presId="urn:microsoft.com/office/officeart/2005/8/layout/process3"/>
    <dgm:cxn modelId="{5ED9579F-E6F3-409C-A9CC-311170824471}" type="presOf" srcId="{5A8ED65C-9333-4B8A-A10E-588D8CE165CA}" destId="{A9629479-234B-48D6-AC1D-B857D6D0D185}" srcOrd="0" destOrd="4" presId="urn:microsoft.com/office/officeart/2005/8/layout/process3"/>
    <dgm:cxn modelId="{719EACC3-CE98-46CB-9323-083327673DB4}" type="presOf" srcId="{D752DF7E-D0F2-428F-8E66-C4BA874BA00F}" destId="{AE7A4A96-55A5-4C12-B590-986ECC01C8EE}" srcOrd="0" destOrd="0" presId="urn:microsoft.com/office/officeart/2005/8/layout/process3"/>
    <dgm:cxn modelId="{70B51593-410E-4C86-A3F6-35CB357AA710}" type="presOf" srcId="{3C8F6208-0BA3-49FA-8E4E-FA762608A3C6}" destId="{AF94EC95-AD0F-449A-8B13-889C2B1F8A08}" srcOrd="0" destOrd="0" presId="urn:microsoft.com/office/officeart/2005/8/layout/process3"/>
    <dgm:cxn modelId="{B4928BB8-B000-4721-9413-F1CEA620C56C}" type="presOf" srcId="{E4DFAB7A-9EB7-4C72-8D8C-777EF4E022F0}" destId="{E427D941-D854-4773-9F54-72CCD1FA9DFA}" srcOrd="1" destOrd="0" presId="urn:microsoft.com/office/officeart/2005/8/layout/process3"/>
    <dgm:cxn modelId="{DCE4D103-4AE9-4A43-8DC9-F4D7918E95F5}" type="presParOf" srcId="{F13DD9AD-6867-44FC-9467-BFA190419B77}" destId="{DA85C72D-2333-4D2F-83E9-DA6AB0E2443D}" srcOrd="0" destOrd="0" presId="urn:microsoft.com/office/officeart/2005/8/layout/process3"/>
    <dgm:cxn modelId="{A38D67AE-39DE-47E1-84C3-DEDC340EC043}" type="presParOf" srcId="{DA85C72D-2333-4D2F-83E9-DA6AB0E2443D}" destId="{7353AA5E-11C8-4E3D-A217-9C7F9F76837E}" srcOrd="0" destOrd="0" presId="urn:microsoft.com/office/officeart/2005/8/layout/process3"/>
    <dgm:cxn modelId="{66377383-B313-45D4-BA68-A98E5E7512EA}" type="presParOf" srcId="{DA85C72D-2333-4D2F-83E9-DA6AB0E2443D}" destId="{F67DE9C8-FC86-499B-905F-6B09386AE04D}" srcOrd="1" destOrd="0" presId="urn:microsoft.com/office/officeart/2005/8/layout/process3"/>
    <dgm:cxn modelId="{7596ECC4-5478-488B-B1AA-5CE0B06C5CAC}" type="presParOf" srcId="{DA85C72D-2333-4D2F-83E9-DA6AB0E2443D}" destId="{81CD6A78-42E5-4164-A81E-347A1BAB512B}" srcOrd="2" destOrd="0" presId="urn:microsoft.com/office/officeart/2005/8/layout/process3"/>
    <dgm:cxn modelId="{5E66127A-C35E-42CC-981D-638FF25B39F7}" type="presParOf" srcId="{F13DD9AD-6867-44FC-9467-BFA190419B77}" destId="{8DA8ECF5-9FF6-48FB-9508-C74174B1F6A3}" srcOrd="1" destOrd="0" presId="urn:microsoft.com/office/officeart/2005/8/layout/process3"/>
    <dgm:cxn modelId="{D43781D3-761A-470A-8CF7-30C97B9A366F}" type="presParOf" srcId="{8DA8ECF5-9FF6-48FB-9508-C74174B1F6A3}" destId="{52E2D8BE-3744-4D18-9BA8-5B1D48D373D7}" srcOrd="0" destOrd="0" presId="urn:microsoft.com/office/officeart/2005/8/layout/process3"/>
    <dgm:cxn modelId="{5BDB6DD7-EE62-4023-BC0C-1609415FE65C}" type="presParOf" srcId="{F13DD9AD-6867-44FC-9467-BFA190419B77}" destId="{C0CC05D0-F668-4FA0-9CFB-D32CD5909E2B}" srcOrd="2" destOrd="0" presId="urn:microsoft.com/office/officeart/2005/8/layout/process3"/>
    <dgm:cxn modelId="{AA580AA4-F70A-43ED-B999-A463312C7177}" type="presParOf" srcId="{C0CC05D0-F668-4FA0-9CFB-D32CD5909E2B}" destId="{B8D73334-4074-4646-B38F-2F2F1B41C08E}" srcOrd="0" destOrd="0" presId="urn:microsoft.com/office/officeart/2005/8/layout/process3"/>
    <dgm:cxn modelId="{4F700436-E966-4C51-B03C-45984E7A6819}" type="presParOf" srcId="{C0CC05D0-F668-4FA0-9CFB-D32CD5909E2B}" destId="{7D51C212-B709-4D6B-A51D-7DA19BDA5F3F}" srcOrd="1" destOrd="0" presId="urn:microsoft.com/office/officeart/2005/8/layout/process3"/>
    <dgm:cxn modelId="{D57EEF19-7905-4D37-84A0-86234092A165}" type="presParOf" srcId="{C0CC05D0-F668-4FA0-9CFB-D32CD5909E2B}" destId="{AF94EC95-AD0F-449A-8B13-889C2B1F8A08}" srcOrd="2" destOrd="0" presId="urn:microsoft.com/office/officeart/2005/8/layout/process3"/>
    <dgm:cxn modelId="{B941EB8C-7069-4C05-B9D4-0F13C0733C84}" type="presParOf" srcId="{F13DD9AD-6867-44FC-9467-BFA190419B77}" destId="{BF5B1863-C043-44B7-9B40-A926B1E26025}" srcOrd="3" destOrd="0" presId="urn:microsoft.com/office/officeart/2005/8/layout/process3"/>
    <dgm:cxn modelId="{20064D97-0925-4C28-9D12-87295FDC31DE}" type="presParOf" srcId="{BF5B1863-C043-44B7-9B40-A926B1E26025}" destId="{7DC75F70-F68B-4E37-84D1-7A6376B03A35}" srcOrd="0" destOrd="0" presId="urn:microsoft.com/office/officeart/2005/8/layout/process3"/>
    <dgm:cxn modelId="{1AC9738B-D253-4DC9-87AE-72A34A729057}" type="presParOf" srcId="{F13DD9AD-6867-44FC-9467-BFA190419B77}" destId="{8DBDD070-58A2-4837-BEEF-5BA4F598A56C}" srcOrd="4" destOrd="0" presId="urn:microsoft.com/office/officeart/2005/8/layout/process3"/>
    <dgm:cxn modelId="{71B8D55E-963F-48D4-81C7-45BA61C54AE6}" type="presParOf" srcId="{8DBDD070-58A2-4837-BEEF-5BA4F598A56C}" destId="{274512A4-634D-4F7E-9A4B-B318B1EE657E}" srcOrd="0" destOrd="0" presId="urn:microsoft.com/office/officeart/2005/8/layout/process3"/>
    <dgm:cxn modelId="{E08B3B48-39BC-4FA3-ADCF-A77B517A8D94}" type="presParOf" srcId="{8DBDD070-58A2-4837-BEEF-5BA4F598A56C}" destId="{23168B01-F0C6-4298-BA21-C250F8CFEA13}" srcOrd="1" destOrd="0" presId="urn:microsoft.com/office/officeart/2005/8/layout/process3"/>
    <dgm:cxn modelId="{0E86308F-6982-443C-B016-9A2F66A4709B}" type="presParOf" srcId="{8DBDD070-58A2-4837-BEEF-5BA4F598A56C}" destId="{A9629479-234B-48D6-AC1D-B857D6D0D185}" srcOrd="2" destOrd="0" presId="urn:microsoft.com/office/officeart/2005/8/layout/process3"/>
    <dgm:cxn modelId="{7875E855-167D-4CA0-8F17-8B2030E9A619}" type="presParOf" srcId="{F13DD9AD-6867-44FC-9467-BFA190419B77}" destId="{84FF296B-94D2-4061-B662-BFF2949F4CDE}" srcOrd="5" destOrd="0" presId="urn:microsoft.com/office/officeart/2005/8/layout/process3"/>
    <dgm:cxn modelId="{97EB6A99-CACC-4A4C-BB3E-BB83C4C78E7E}" type="presParOf" srcId="{84FF296B-94D2-4061-B662-BFF2949F4CDE}" destId="{DF0C817F-7FCC-4992-ACE3-EABE4D25DADC}" srcOrd="0" destOrd="0" presId="urn:microsoft.com/office/officeart/2005/8/layout/process3"/>
    <dgm:cxn modelId="{9E83B572-66D2-493E-BB0F-0168D0F28EE8}" type="presParOf" srcId="{F13DD9AD-6867-44FC-9467-BFA190419B77}" destId="{4728366E-5A6A-4C65-8A0B-5BC62995E46C}" srcOrd="6" destOrd="0" presId="urn:microsoft.com/office/officeart/2005/8/layout/process3"/>
    <dgm:cxn modelId="{8DC3E018-FC8F-4A4F-A44E-03AF8CD1C695}" type="presParOf" srcId="{4728366E-5A6A-4C65-8A0B-5BC62995E46C}" destId="{20A77845-72C0-4561-94EA-74FB40603D68}" srcOrd="0" destOrd="0" presId="urn:microsoft.com/office/officeart/2005/8/layout/process3"/>
    <dgm:cxn modelId="{8E70BE18-E621-40A4-8081-636D984F11B5}" type="presParOf" srcId="{4728366E-5A6A-4C65-8A0B-5BC62995E46C}" destId="{E427D941-D854-4773-9F54-72CCD1FA9DFA}" srcOrd="1" destOrd="0" presId="urn:microsoft.com/office/officeart/2005/8/layout/process3"/>
    <dgm:cxn modelId="{275C36CC-4252-47AD-8945-A36B3C292B35}" type="presParOf" srcId="{4728366E-5A6A-4C65-8A0B-5BC62995E46C}" destId="{AE7A4A96-55A5-4C12-B590-986ECC01C8E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DE9C8-FC86-499B-905F-6B09386AE04D}">
      <dsp:nvSpPr>
        <dsp:cNvPr id="0" name=""/>
        <dsp:cNvSpPr/>
      </dsp:nvSpPr>
      <dsp:spPr>
        <a:xfrm>
          <a:off x="0" y="700245"/>
          <a:ext cx="1734509" cy="906696"/>
        </a:xfrm>
        <a:prstGeom prst="roundRect">
          <a:avLst>
            <a:gd name="adj" fmla="val 10000"/>
          </a:avLst>
        </a:prstGeom>
        <a:solidFill>
          <a:srgbClr val="8B6DC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Gill Sans MT" panose="020B0502020104020203" pitchFamily="34" charset="0"/>
            </a:rPr>
            <a:t>Project Planning</a:t>
          </a:r>
          <a:endParaRPr lang="en-US" sz="1600" b="1" kern="1200" dirty="0">
            <a:latin typeface="Gill Sans MT" panose="020B0502020104020203" pitchFamily="34" charset="0"/>
          </a:endParaRPr>
        </a:p>
      </dsp:txBody>
      <dsp:txXfrm>
        <a:off x="0" y="700245"/>
        <a:ext cx="1734509" cy="604464"/>
      </dsp:txXfrm>
    </dsp:sp>
    <dsp:sp modelId="{81CD6A78-42E5-4164-A81E-347A1BAB512B}">
      <dsp:nvSpPr>
        <dsp:cNvPr id="0" name=""/>
        <dsp:cNvSpPr/>
      </dsp:nvSpPr>
      <dsp:spPr>
        <a:xfrm>
          <a:off x="238666" y="1442747"/>
          <a:ext cx="1734509" cy="950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Gill Sans MT" panose="020B0502020104020203" pitchFamily="34" charset="0"/>
            </a:rPr>
            <a:t>List Key Activities</a:t>
          </a:r>
          <a:endParaRPr lang="en-US" sz="1200" kern="1200" dirty="0">
            <a:latin typeface="Gill Sans MT" panose="020B0502020104020203" pitchFamily="34" charset="0"/>
          </a:endParaRPr>
        </a:p>
      </dsp:txBody>
      <dsp:txXfrm>
        <a:off x="266516" y="1470597"/>
        <a:ext cx="1678809" cy="895168"/>
      </dsp:txXfrm>
    </dsp:sp>
    <dsp:sp modelId="{8DA8ECF5-9FF6-48FB-9508-C74174B1F6A3}">
      <dsp:nvSpPr>
        <dsp:cNvPr id="0" name=""/>
        <dsp:cNvSpPr/>
      </dsp:nvSpPr>
      <dsp:spPr>
        <a:xfrm rot="39574">
          <a:off x="1990606" y="802614"/>
          <a:ext cx="543000" cy="431842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1990610" y="888236"/>
        <a:ext cx="413447" cy="259106"/>
      </dsp:txXfrm>
    </dsp:sp>
    <dsp:sp modelId="{7D51C212-B709-4D6B-A51D-7DA19BDA5F3F}">
      <dsp:nvSpPr>
        <dsp:cNvPr id="0" name=""/>
        <dsp:cNvSpPr/>
      </dsp:nvSpPr>
      <dsp:spPr>
        <a:xfrm>
          <a:off x="2758970" y="732729"/>
          <a:ext cx="1859896" cy="906696"/>
        </a:xfrm>
        <a:prstGeom prst="roundRect">
          <a:avLst>
            <a:gd name="adj" fmla="val 10000"/>
          </a:avLst>
        </a:prstGeom>
        <a:solidFill>
          <a:srgbClr val="8B6DC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Gill Sans MT" panose="020B0502020104020203" pitchFamily="34" charset="0"/>
            </a:rPr>
            <a:t>Implementation</a:t>
          </a:r>
          <a:endParaRPr lang="en-US" sz="1800" b="1" kern="1200" dirty="0">
            <a:latin typeface="Gill Sans MT" panose="020B0502020104020203" pitchFamily="34" charset="0"/>
          </a:endParaRPr>
        </a:p>
      </dsp:txBody>
      <dsp:txXfrm>
        <a:off x="2758970" y="732729"/>
        <a:ext cx="1859896" cy="604464"/>
      </dsp:txXfrm>
    </dsp:sp>
    <dsp:sp modelId="{AF94EC95-AD0F-449A-8B13-889C2B1F8A08}">
      <dsp:nvSpPr>
        <dsp:cNvPr id="0" name=""/>
        <dsp:cNvSpPr/>
      </dsp:nvSpPr>
      <dsp:spPr>
        <a:xfrm>
          <a:off x="3106313" y="1453747"/>
          <a:ext cx="1734509" cy="9886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latin typeface="Gill Sans MT" panose="020B0502020104020203" pitchFamily="34" charset="0"/>
            </a:rPr>
            <a:t>List Key Activities</a:t>
          </a:r>
          <a:endParaRPr lang="en-US" sz="1200" kern="1200" dirty="0">
            <a:latin typeface="Gill Sans MT" panose="020B0502020104020203" pitchFamily="34" charset="0"/>
          </a:endParaRPr>
        </a:p>
      </dsp:txBody>
      <dsp:txXfrm>
        <a:off x="3135269" y="1482703"/>
        <a:ext cx="1676597" cy="930723"/>
      </dsp:txXfrm>
    </dsp:sp>
    <dsp:sp modelId="{BF5B1863-C043-44B7-9B40-A926B1E26025}">
      <dsp:nvSpPr>
        <dsp:cNvPr id="0" name=""/>
        <dsp:cNvSpPr/>
      </dsp:nvSpPr>
      <dsp:spPr>
        <a:xfrm rot="26576">
          <a:off x="4870732" y="830240"/>
          <a:ext cx="533985" cy="431842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4870734" y="916107"/>
        <a:ext cx="404432" cy="259106"/>
      </dsp:txXfrm>
    </dsp:sp>
    <dsp:sp modelId="{23168B01-F0C6-4298-BA21-C250F8CFEA13}">
      <dsp:nvSpPr>
        <dsp:cNvPr id="0" name=""/>
        <dsp:cNvSpPr/>
      </dsp:nvSpPr>
      <dsp:spPr>
        <a:xfrm>
          <a:off x="5626358" y="754411"/>
          <a:ext cx="1734509" cy="906696"/>
        </a:xfrm>
        <a:prstGeom prst="roundRect">
          <a:avLst>
            <a:gd name="adj" fmla="val 10000"/>
          </a:avLst>
        </a:prstGeom>
        <a:solidFill>
          <a:srgbClr val="8B6DC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Gill Sans MT" panose="020B0502020104020203" pitchFamily="34" charset="0"/>
            </a:rPr>
            <a:t>Evaluation</a:t>
          </a:r>
          <a:endParaRPr lang="en-US" sz="1600" b="1" kern="1200" dirty="0">
            <a:latin typeface="Gill Sans MT" panose="020B0502020104020203" pitchFamily="34" charset="0"/>
          </a:endParaRPr>
        </a:p>
      </dsp:txBody>
      <dsp:txXfrm>
        <a:off x="5626358" y="754411"/>
        <a:ext cx="1734509" cy="604464"/>
      </dsp:txXfrm>
    </dsp:sp>
    <dsp:sp modelId="{A9629479-234B-48D6-AC1D-B857D6D0D185}">
      <dsp:nvSpPr>
        <dsp:cNvPr id="0" name=""/>
        <dsp:cNvSpPr/>
      </dsp:nvSpPr>
      <dsp:spPr>
        <a:xfrm>
          <a:off x="5909012" y="1343706"/>
          <a:ext cx="1734509" cy="1294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latin typeface="Gill Sans MT" panose="020B0502020104020203" pitchFamily="34" charset="0"/>
            </a:rPr>
            <a:t>Data Collection</a:t>
          </a:r>
          <a:endParaRPr lang="en-US" sz="1100" kern="1200" dirty="0">
            <a:latin typeface="Gill Sans MT" panose="020B0502020104020203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latin typeface="Gill Sans MT" panose="020B0502020104020203" pitchFamily="34" charset="0"/>
            </a:rPr>
            <a:t>Reporting</a:t>
          </a:r>
          <a:endParaRPr lang="en-US" sz="1100" kern="1200" dirty="0">
            <a:latin typeface="Gill Sans MT" panose="020B0502020104020203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 smtClean="0">
              <a:latin typeface="Gill Sans MT" panose="020B0502020104020203" pitchFamily="34" charset="0"/>
            </a:rPr>
            <a:t>Continuous Quality Improvement</a:t>
          </a:r>
          <a:endParaRPr lang="en-US" sz="1100" kern="1200" dirty="0">
            <a:latin typeface="Gill Sans MT" panose="020B0502020104020203" pitchFamily="34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>
        <a:off x="5946930" y="1381624"/>
        <a:ext cx="1658673" cy="1218779"/>
      </dsp:txXfrm>
    </dsp:sp>
    <dsp:sp modelId="{84FF296B-94D2-4061-B662-BFF2949F4CDE}">
      <dsp:nvSpPr>
        <dsp:cNvPr id="0" name=""/>
        <dsp:cNvSpPr/>
      </dsp:nvSpPr>
      <dsp:spPr>
        <a:xfrm rot="21583489">
          <a:off x="7628735" y="833906"/>
          <a:ext cx="567893" cy="431842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7628736" y="920585"/>
        <a:ext cx="438340" cy="259106"/>
      </dsp:txXfrm>
    </dsp:sp>
    <dsp:sp modelId="{E427D941-D854-4773-9F54-72CCD1FA9DFA}">
      <dsp:nvSpPr>
        <dsp:cNvPr id="0" name=""/>
        <dsp:cNvSpPr/>
      </dsp:nvSpPr>
      <dsp:spPr>
        <a:xfrm>
          <a:off x="8432352" y="740934"/>
          <a:ext cx="1734509" cy="906696"/>
        </a:xfrm>
        <a:prstGeom prst="roundRect">
          <a:avLst>
            <a:gd name="adj" fmla="val 10000"/>
          </a:avLst>
        </a:prstGeom>
        <a:solidFill>
          <a:srgbClr val="8B6DC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Gill Sans MT" panose="020B0502020104020203" pitchFamily="34" charset="0"/>
            </a:rPr>
            <a:t>Sustainability or Project End</a:t>
          </a:r>
          <a:endParaRPr lang="en-US" sz="1600" b="1" kern="1200" dirty="0">
            <a:latin typeface="Gill Sans MT" panose="020B0502020104020203" pitchFamily="34" charset="0"/>
          </a:endParaRPr>
        </a:p>
      </dsp:txBody>
      <dsp:txXfrm>
        <a:off x="8432352" y="740934"/>
        <a:ext cx="1734509" cy="604464"/>
      </dsp:txXfrm>
    </dsp:sp>
    <dsp:sp modelId="{AE7A4A96-55A5-4C12-B590-986ECC01C8EE}">
      <dsp:nvSpPr>
        <dsp:cNvPr id="0" name=""/>
        <dsp:cNvSpPr/>
      </dsp:nvSpPr>
      <dsp:spPr>
        <a:xfrm>
          <a:off x="8780346" y="1498108"/>
          <a:ext cx="1734509" cy="10879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 Key Activities</a:t>
          </a:r>
          <a:endParaRPr lang="en-US" sz="1400" kern="1200" dirty="0"/>
        </a:p>
      </dsp:txBody>
      <dsp:txXfrm>
        <a:off x="8812211" y="1529973"/>
        <a:ext cx="1670779" cy="1024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5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8252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10801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361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2186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4247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00712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9263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3533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032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9895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3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iro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youthandfamilies.org/yfc" TargetMode="External"/><Relationship Id="rId2" Type="http://schemas.openxmlformats.org/officeDocument/2006/relationships/hyperlink" Target="mailto:rachelm@youthandfamilycollective.or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converge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26174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3D78F7-AD84-406A-A6CD-BB79E7565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6276" y="1659793"/>
            <a:ext cx="9732773" cy="1465112"/>
          </a:xfrm>
        </p:spPr>
        <p:txBody>
          <a:bodyPr>
            <a:normAutofit/>
          </a:bodyPr>
          <a:lstStyle/>
          <a:p>
            <a:r>
              <a:rPr lang="en-US" dirty="0" smtClean="0">
                <a:ln w="635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Gill Sans MT" panose="020B0502020104020203" pitchFamily="34" charset="0"/>
                <a:ea typeface="Cambria" panose="02040503050406030204" pitchFamily="18" charset="0"/>
              </a:rPr>
              <a:t>Project Title</a:t>
            </a:r>
            <a:endParaRPr lang="en-US" sz="6000" cap="none" dirty="0">
              <a:ln w="6350"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Gill Sans MT" panose="020B0502020104020203" pitchFamily="34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F9A73B-BD19-4BE3-99F8-6B6BA0660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9764" y="3103681"/>
            <a:ext cx="9517450" cy="10169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Insert one-line project description here.</a:t>
            </a:r>
            <a:endParaRPr lang="en-US" sz="2400" dirty="0" smtClean="0">
              <a:latin typeface="Gill Sans MT" panose="020B0502020104020203" pitchFamily="34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400" dirty="0">
              <a:latin typeface="Playfair Display" panose="00000500000000000000" pitchFamily="2" charset="0"/>
              <a:ea typeface="Cambria" panose="0204050305040603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4531" y="4660233"/>
            <a:ext cx="758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Gill Sans MT" panose="020B0502020104020203" pitchFamily="34" charset="0"/>
              </a:rPr>
              <a:t>A collaborative project of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40184" y="5213888"/>
            <a:ext cx="5312228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8B6DC1"/>
                </a:solidFill>
                <a:latin typeface="Gill Sans MT" panose="020B0502020104020203" pitchFamily="34" charset="0"/>
              </a:rPr>
              <a:t>(List of Organizations or Logos)</a:t>
            </a:r>
            <a:endParaRPr lang="en-US" sz="2800" dirty="0">
              <a:solidFill>
                <a:srgbClr val="8B6DC1"/>
              </a:solidFill>
              <a:latin typeface="Gill Sans MT" panose="020B05020201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5342708" y="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9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707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Communications Plan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6730" y="1345565"/>
            <a:ext cx="10515600" cy="4351338"/>
          </a:xfrm>
          <a:solidFill>
            <a:schemeClr val="bg1"/>
          </a:solidFill>
        </p:spPr>
        <p:txBody>
          <a:bodyPr/>
          <a:lstStyle/>
          <a:p>
            <a:pPr marL="457200" lvl="2" indent="0">
              <a:spcBef>
                <a:spcPts val="1000"/>
              </a:spcBef>
              <a:buNone/>
            </a:pPr>
            <a:r>
              <a:rPr lang="en-US" sz="2400" dirty="0" smtClean="0">
                <a:latin typeface="Gill Sans MT" panose="020B0502020104020203" pitchFamily="34" charset="0"/>
              </a:rPr>
              <a:t>Internally: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sz="2400" dirty="0" smtClean="0">
                <a:latin typeface="Gill Sans MT" panose="020B0502020104020203" pitchFamily="34" charset="0"/>
              </a:rPr>
              <a:t>When and how will you meet? (weekly, monthly, quarterly; in-person, virtually?)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sz="2400" dirty="0" smtClean="0">
                <a:latin typeface="Gill Sans MT" panose="020B0502020104020203" pitchFamily="34" charset="0"/>
              </a:rPr>
              <a:t>When and how will you communicate? (calendar invites, email system/platform considerations, weekly/monthly updates?)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sz="2400" dirty="0" smtClean="0">
                <a:latin typeface="Gill Sans MT" panose="020B0502020104020203" pitchFamily="34" charset="0"/>
              </a:rPr>
              <a:t>Document sharing</a:t>
            </a:r>
          </a:p>
          <a:p>
            <a:pPr marL="457200" lvl="2" indent="0">
              <a:spcBef>
                <a:spcPts val="1000"/>
              </a:spcBef>
              <a:buNone/>
            </a:pPr>
            <a:r>
              <a:rPr lang="en-US" sz="2400" dirty="0" smtClean="0">
                <a:latin typeface="Gill Sans MT" panose="020B0502020104020203" pitchFamily="34" charset="0"/>
              </a:rPr>
              <a:t>Externally: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sz="2400" dirty="0" smtClean="0">
                <a:latin typeface="Gill Sans MT" panose="020B0502020104020203" pitchFamily="34" charset="0"/>
              </a:rPr>
              <a:t>Who can and what capacity speak for the group?</a:t>
            </a:r>
          </a:p>
          <a:p>
            <a:pPr marL="800100" lvl="2" indent="-342900">
              <a:spcBef>
                <a:spcPts val="1000"/>
              </a:spcBef>
            </a:pPr>
            <a:r>
              <a:rPr lang="en-US" sz="2400" dirty="0" smtClean="0">
                <a:latin typeface="Gill Sans MT" panose="020B0502020104020203" pitchFamily="34" charset="0"/>
              </a:rPr>
              <a:t>How will project information be shared?</a:t>
            </a:r>
          </a:p>
          <a:p>
            <a:pPr marL="457200" lvl="2" indent="0">
              <a:spcBef>
                <a:spcPts val="1000"/>
              </a:spcBef>
              <a:buNone/>
            </a:pPr>
            <a:endParaRPr lang="en-US" sz="2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202" y="517071"/>
            <a:ext cx="1025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Evaluation Plan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key factors/components of the evaluation plan?</a:t>
            </a:r>
          </a:p>
          <a:p>
            <a:pPr lvl="1"/>
            <a:r>
              <a:rPr lang="en-US" dirty="0" smtClean="0"/>
              <a:t>Is there a third-party evaluator?</a:t>
            </a:r>
          </a:p>
          <a:p>
            <a:pPr lvl="1"/>
            <a:r>
              <a:rPr lang="en-US" dirty="0" smtClean="0"/>
              <a:t>When &amp; how will data be collected?</a:t>
            </a:r>
          </a:p>
          <a:p>
            <a:pPr lvl="1"/>
            <a:r>
              <a:rPr lang="en-US" dirty="0" smtClean="0"/>
              <a:t>What organization(s) are responsible for collecting data? </a:t>
            </a:r>
          </a:p>
          <a:p>
            <a:pPr lvl="1"/>
            <a:r>
              <a:rPr lang="en-US" dirty="0" smtClean="0"/>
              <a:t>What organization(s) is/are responsible for monitoring, analyzing, and/or reporting on data?</a:t>
            </a:r>
          </a:p>
          <a:p>
            <a:pPr lvl="1"/>
            <a:r>
              <a:rPr lang="en-US" dirty="0" smtClean="0"/>
              <a:t>How will data be shared across organizations? What standards of confidentiality must be upheld (e.g. HIPAA Compliance)? How is data secured?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0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2202" y="517071"/>
            <a:ext cx="102548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Evaluation Plan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02462" cy="1096251"/>
          </a:xfrm>
        </p:spPr>
        <p:txBody>
          <a:bodyPr>
            <a:normAutofit/>
          </a:bodyPr>
          <a:lstStyle/>
          <a:p>
            <a:r>
              <a:rPr lang="en-US" dirty="0" smtClean="0"/>
              <a:t>We often use grids or checklists to outline data collection tools, why they are used, and how/when to submit for collaborative projects.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996719"/>
              </p:ext>
            </p:extLst>
          </p:nvPr>
        </p:nvGraphicFramePr>
        <p:xfrm>
          <a:off x="1000423" y="2786380"/>
          <a:ext cx="10178016" cy="2376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504">
                  <a:extLst>
                    <a:ext uri="{9D8B030D-6E8A-4147-A177-3AD203B41FA5}">
                      <a16:colId xmlns:a16="http://schemas.microsoft.com/office/drawing/2014/main" val="3569602781"/>
                    </a:ext>
                  </a:extLst>
                </a:gridCol>
                <a:gridCol w="2544504">
                  <a:extLst>
                    <a:ext uri="{9D8B030D-6E8A-4147-A177-3AD203B41FA5}">
                      <a16:colId xmlns:a16="http://schemas.microsoft.com/office/drawing/2014/main" val="3933943713"/>
                    </a:ext>
                  </a:extLst>
                </a:gridCol>
                <a:gridCol w="2544504">
                  <a:extLst>
                    <a:ext uri="{9D8B030D-6E8A-4147-A177-3AD203B41FA5}">
                      <a16:colId xmlns:a16="http://schemas.microsoft.com/office/drawing/2014/main" val="1999540183"/>
                    </a:ext>
                  </a:extLst>
                </a:gridCol>
                <a:gridCol w="2544504">
                  <a:extLst>
                    <a:ext uri="{9D8B030D-6E8A-4147-A177-3AD203B41FA5}">
                      <a16:colId xmlns:a16="http://schemas.microsoft.com/office/drawing/2014/main" val="529269646"/>
                    </a:ext>
                  </a:extLst>
                </a:gridCol>
              </a:tblGrid>
              <a:tr h="59650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Document/Tool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Why are we using this?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When?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Gill Sans MT" panose="020B0502020104020203" pitchFamily="34" charset="0"/>
                        </a:rPr>
                        <a:t>How?</a:t>
                      </a:r>
                      <a:endParaRPr lang="en-US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680620"/>
                  </a:ext>
                </a:extLst>
              </a:tr>
              <a:tr h="594532">
                <a:tc>
                  <a:txBody>
                    <a:bodyPr/>
                    <a:lstStyle/>
                    <a:p>
                      <a:r>
                        <a:rPr lang="en-US" sz="1600" i="0" dirty="0" smtClean="0">
                          <a:latin typeface="Gill Sans MT" panose="020B0502020104020203" pitchFamily="34" charset="0"/>
                        </a:rPr>
                        <a:t>Example:</a:t>
                      </a:r>
                    </a:p>
                    <a:p>
                      <a:r>
                        <a:rPr lang="en-US" sz="1600" dirty="0" smtClean="0">
                          <a:latin typeface="Gill Sans MT" panose="020B0502020104020203" pitchFamily="34" charset="0"/>
                        </a:rPr>
                        <a:t>Youth Enrollment Form</a:t>
                      </a:r>
                      <a:endParaRPr lang="en-US" sz="16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ill Sans MT" panose="020B0502020104020203" pitchFamily="34" charset="0"/>
                        </a:rPr>
                        <a:t>Collect basic youth info</a:t>
                      </a:r>
                      <a:r>
                        <a:rPr lang="en-US" sz="1600" baseline="0" dirty="0" smtClean="0">
                          <a:latin typeface="Gill Sans MT" panose="020B0502020104020203" pitchFamily="34" charset="0"/>
                        </a:rPr>
                        <a:t> and baseline data.</a:t>
                      </a:r>
                      <a:endParaRPr lang="en-US" sz="16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ill Sans MT" panose="020B0502020104020203" pitchFamily="34" charset="0"/>
                        </a:rPr>
                        <a:t>On</a:t>
                      </a:r>
                      <a:r>
                        <a:rPr lang="en-US" sz="1600" baseline="0" dirty="0" smtClean="0">
                          <a:latin typeface="Gill Sans MT" panose="020B0502020104020203" pitchFamily="34" charset="0"/>
                        </a:rPr>
                        <a:t> or before fist day of programming.</a:t>
                      </a:r>
                      <a:endParaRPr lang="en-US" sz="16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Gill Sans MT" panose="020B0502020104020203" pitchFamily="34" charset="0"/>
                        </a:rPr>
                        <a:t>Youth complete online survey</a:t>
                      </a:r>
                      <a:r>
                        <a:rPr lang="en-US" sz="1600" baseline="0" dirty="0" smtClean="0">
                          <a:latin typeface="Gill Sans MT" panose="020B0502020104020203" pitchFamily="34" charset="0"/>
                        </a:rPr>
                        <a:t>.</a:t>
                      </a:r>
                      <a:endParaRPr lang="en-US" sz="160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877936"/>
                  </a:ext>
                </a:extLst>
              </a:tr>
              <a:tr h="380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98375"/>
                  </a:ext>
                </a:extLst>
              </a:tr>
              <a:tr h="380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42653"/>
                  </a:ext>
                </a:extLst>
              </a:tr>
              <a:tr h="3807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3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49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180" y="365125"/>
            <a:ext cx="10515600" cy="1094707"/>
          </a:xfrm>
        </p:spPr>
        <p:txBody>
          <a:bodyPr>
            <a:normAutofit/>
          </a:bodyPr>
          <a:lstStyle/>
          <a:p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What other community resources, support, or dynamics should we consider to be successful?</a:t>
            </a:r>
            <a:endParaRPr lang="en-US" sz="3200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3" indent="0">
              <a:spcBef>
                <a:spcPts val="1000"/>
              </a:spcBef>
              <a:buNone/>
            </a:pPr>
            <a:endParaRPr lang="en-US" sz="2200" dirty="0" smtClean="0"/>
          </a:p>
          <a:p>
            <a:pPr marL="914400" lvl="3" indent="0">
              <a:spcBef>
                <a:spcPts val="1000"/>
              </a:spcBef>
              <a:buNone/>
            </a:pPr>
            <a:endParaRPr lang="en-US" sz="2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22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Participant Experience/Systems Map</a:t>
            </a:r>
            <a:endParaRPr lang="en-US" dirty="0">
              <a:ln>
                <a:solidFill>
                  <a:schemeClr val="accent5">
                    <a:lumMod val="75000"/>
                  </a:schemeClr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use tools like </a:t>
            </a:r>
            <a:r>
              <a:rPr lang="en-US" dirty="0" smtClean="0">
                <a:hlinkClick r:id="rId2" action="ppaction://hlinkfile"/>
              </a:rPr>
              <a:t>Miro</a:t>
            </a:r>
            <a:r>
              <a:rPr lang="en-US" dirty="0" smtClean="0"/>
              <a:t> or Microsoft’s Mural to map the participant experience. We have used flowchart templates to support the process.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look at how a participant engages in a program through various phases such as recruitment, programming, or graduation and how the participant interacts with each partner.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sometimes consider “gain points” or “pain points” for participant engagement at key points in the process.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5756718" y="5876391"/>
            <a:ext cx="678563" cy="78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8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 w="3175">
                  <a:solidFill>
                    <a:schemeClr val="tx1"/>
                  </a:solidFill>
                </a:ln>
                <a:latin typeface="Gill Sans MT" panose="020B0502020104020203" pitchFamily="34" charset="0"/>
              </a:rPr>
              <a:t>Project Timeline</a:t>
            </a:r>
            <a:endParaRPr lang="en-US" dirty="0">
              <a:ln w="3175">
                <a:solidFill>
                  <a:schemeClr val="tx1"/>
                </a:solidFill>
              </a:ln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3001750"/>
              </p:ext>
            </p:extLst>
          </p:nvPr>
        </p:nvGraphicFramePr>
        <p:xfrm>
          <a:off x="838199" y="158015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198" y="4317228"/>
            <a:ext cx="2350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TENTATIVE DATES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5756718" y="5876391"/>
            <a:ext cx="678563" cy="7814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69644" y="4317228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TENTATIVE DATES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7784" y="4317228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TENTATIVE DATES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47109" y="4317228"/>
            <a:ext cx="2626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anose="020B0502020104020203" pitchFamily="34" charset="0"/>
              </a:rPr>
              <a:t>TENTATIVE DATES</a:t>
            </a:r>
            <a:endParaRPr lang="en-US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26174"/>
            <a:ext cx="1228725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3D78F7-AD84-406A-A6CD-BB79E7565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8334" y="1904769"/>
            <a:ext cx="9732773" cy="1058682"/>
          </a:xfrm>
        </p:spPr>
        <p:txBody>
          <a:bodyPr>
            <a:normAutofit/>
          </a:bodyPr>
          <a:lstStyle/>
          <a:p>
            <a:r>
              <a:rPr lang="en-US" dirty="0" smtClean="0">
                <a:ln w="635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latin typeface="Gill Sans MT" panose="020B0502020104020203" pitchFamily="34" charset="0"/>
                <a:ea typeface="Cambria" panose="02040503050406030204" pitchFamily="18" charset="0"/>
              </a:rPr>
              <a:t>For More Information</a:t>
            </a:r>
            <a:endParaRPr lang="en-US" sz="6000" cap="none" dirty="0">
              <a:ln w="6350"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Gill Sans MT" panose="020B0502020104020203" pitchFamily="34" charset="0"/>
              <a:ea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F9A73B-BD19-4BE3-99F8-6B6BA0660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5995" y="3143829"/>
            <a:ext cx="9517450" cy="10169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Contact: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Rachel Minnick, Youth &amp; Family Collective Director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  <a:hlinkClick r:id="rId2"/>
              </a:rPr>
              <a:t>rachelm@youthandfamilycollective.org</a:t>
            </a: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  <a:hlinkClick r:id="rId3"/>
              </a:rPr>
              <a:t>www.proyouthandfamilies.org/yfc</a:t>
            </a:r>
            <a:endParaRPr lang="en-US" dirty="0" smtClean="0">
              <a:latin typeface="Gill Sans MT" panose="020B0502020104020203" pitchFamily="34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400" dirty="0" smtClean="0">
              <a:latin typeface="Gill Sans MT" panose="020B0502020104020203" pitchFamily="34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Additional Resources: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u="sng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Impact Networks </a:t>
            </a: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by David </a:t>
            </a:r>
            <a:r>
              <a:rPr lang="en-US" dirty="0" smtClean="0">
                <a:latin typeface="Gill Sans MT" panose="020B0502020104020203" pitchFamily="34" charset="0"/>
                <a:ea typeface="Cambria" panose="02040503050406030204" pitchFamily="18" charset="0"/>
              </a:rPr>
              <a:t>Ehrlichman</a:t>
            </a:r>
            <a:endParaRPr lang="en-US" dirty="0" smtClean="0">
              <a:latin typeface="Gill Sans MT" panose="020B0502020104020203" pitchFamily="34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>
                <a:latin typeface="Gill Sans MT" panose="020B0502020104020203" pitchFamily="34" charset="0"/>
                <a:ea typeface="Cambria" panose="02040503050406030204" pitchFamily="18" charset="0"/>
                <a:hlinkClick r:id="rId4"/>
              </a:rPr>
              <a:t>www.converge.net</a:t>
            </a:r>
            <a:endParaRPr lang="en-US" sz="2400" dirty="0" smtClean="0">
              <a:latin typeface="Gill Sans MT" panose="020B0502020104020203" pitchFamily="34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sz="2400" dirty="0">
              <a:latin typeface="Playfair Display" panose="00000500000000000000" pitchFamily="2" charset="0"/>
              <a:ea typeface="Cambria" panose="0204050305040603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5342708" y="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Community Values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57" b="11596"/>
          <a:stretch/>
        </p:blipFill>
        <p:spPr>
          <a:xfrm>
            <a:off x="7167155" y="2409520"/>
            <a:ext cx="4256314" cy="2576671"/>
          </a:xfr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914400" y="1523689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use questions like:</a:t>
            </a:r>
          </a:p>
          <a:p>
            <a:r>
              <a:rPr lang="en-US" sz="2200" dirty="0" smtClean="0"/>
              <a:t>What core values support a strong team?</a:t>
            </a:r>
          </a:p>
          <a:p>
            <a:r>
              <a:rPr lang="en-US" sz="2200" dirty="0" smtClean="0"/>
              <a:t>What are our personal and professional values?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67155" y="1988265"/>
            <a:ext cx="390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8B6DC1"/>
                </a:solidFill>
              </a:rPr>
              <a:t>Example</a:t>
            </a:r>
            <a:endParaRPr lang="en-US" sz="2800" b="1" dirty="0">
              <a:solidFill>
                <a:srgbClr val="8B6D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latin typeface="Gill Sans MT" panose="020B0502020104020203" pitchFamily="34" charset="0"/>
              </a:rPr>
              <a:t>Community Agreements</a:t>
            </a:r>
            <a:endParaRPr lang="en-US" dirty="0">
              <a:ln>
                <a:solidFill>
                  <a:schemeClr val="tx1"/>
                </a:solidFill>
              </a:ln>
              <a:latin typeface="Gill Sans MT" panose="020B0502020104020203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68"/>
          <a:stretch/>
        </p:blipFill>
        <p:spPr>
          <a:xfrm>
            <a:off x="6613180" y="2078828"/>
            <a:ext cx="5181600" cy="2076171"/>
          </a:xfrm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903675" y="1516937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use questions like:</a:t>
            </a:r>
          </a:p>
          <a:p>
            <a:r>
              <a:rPr lang="en-US" dirty="0" smtClean="0"/>
              <a:t>What do these values look like in action?</a:t>
            </a:r>
          </a:p>
          <a:p>
            <a:r>
              <a:rPr lang="en-US" dirty="0" smtClean="0"/>
              <a:t>How do we aspire to work together?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62847" y="1555608"/>
            <a:ext cx="390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8B6DC1"/>
                </a:solidFill>
              </a:rPr>
              <a:t>Example</a:t>
            </a:r>
            <a:endParaRPr lang="en-US" sz="2800" b="1" dirty="0">
              <a:solidFill>
                <a:srgbClr val="8B6D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4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03910" y="365125"/>
            <a:ext cx="10515600" cy="1094707"/>
          </a:xfrm>
        </p:spPr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Project Title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Gill Sans MT" panose="020B0502020104020203" pitchFamily="34" charset="0"/>
              </a:rPr>
              <a:t>Goal:</a:t>
            </a:r>
          </a:p>
          <a:p>
            <a:pPr marL="0" indent="0">
              <a:buNone/>
            </a:pPr>
            <a:endParaRPr 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Gill Sans MT" panose="020B0502020104020203" pitchFamily="34" charset="0"/>
              </a:rPr>
              <a:t>Target Population:</a:t>
            </a:r>
          </a:p>
          <a:p>
            <a:endParaRPr 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Gill Sans MT" panose="020B0502020104020203" pitchFamily="34" charset="0"/>
              </a:rPr>
              <a:t>Project Components:</a:t>
            </a:r>
          </a:p>
          <a:p>
            <a:pPr marL="0" indent="0">
              <a:buNone/>
            </a:pPr>
            <a:r>
              <a:rPr lang="en-US" dirty="0" smtClean="0">
                <a:latin typeface="Gill Sans MT" panose="020B0502020104020203" pitchFamily="34" charset="0"/>
              </a:rPr>
              <a:t>1. </a:t>
            </a:r>
          </a:p>
          <a:p>
            <a:pPr marL="0" indent="0">
              <a:buNone/>
            </a:pPr>
            <a:r>
              <a:rPr lang="en-US" dirty="0" smtClean="0">
                <a:latin typeface="Gill Sans MT" panose="020B0502020104020203" pitchFamily="34" charset="0"/>
              </a:rPr>
              <a:t>2. </a:t>
            </a:r>
          </a:p>
          <a:p>
            <a:pPr marL="0" indent="0">
              <a:buNone/>
            </a:pPr>
            <a:r>
              <a:rPr lang="en-US" dirty="0" smtClean="0">
                <a:latin typeface="Gill Sans MT" panose="020B0502020104020203" pitchFamily="34" charset="0"/>
              </a:rPr>
              <a:t>3.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Gill Sans MT" panose="020B05020201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59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707"/>
          </a:xfrm>
        </p:spPr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Project Component #1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91640"/>
            <a:ext cx="10515600" cy="4485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Objective:</a:t>
            </a:r>
          </a:p>
          <a:p>
            <a:pPr marL="0" indent="0">
              <a:buNone/>
            </a:pPr>
            <a:endParaRPr lang="en-US" dirty="0" smtClean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  <a:p>
            <a:pPr marL="0" indent="0">
              <a:buNone/>
            </a:pPr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Activities: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i="1" dirty="0" smtClean="0"/>
              <a:t>** Duplicate slide for each key project component.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707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PROJECT OUTCOMES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8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Funding Source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5310" y="1219537"/>
            <a:ext cx="10515600" cy="4351338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endParaRPr lang="en-US" sz="2800" dirty="0"/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What is the funding source and what does this mean for the project?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Federal, state, local gov’t, corporate donation, or private foundation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Reimbursement grant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Grant reporting and data collection requirements</a:t>
            </a:r>
          </a:p>
          <a:p>
            <a:pPr lvl="1"/>
            <a:r>
              <a:rPr lang="en-US" dirty="0" smtClean="0">
                <a:latin typeface="Gill Sans MT" panose="020B0502020104020203" pitchFamily="34" charset="0"/>
              </a:rPr>
              <a:t>What is important to the funder?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Funder priorities</a:t>
            </a:r>
          </a:p>
          <a:p>
            <a:pPr lvl="2"/>
            <a:r>
              <a:rPr lang="en-US" dirty="0" smtClean="0">
                <a:latin typeface="Gill Sans MT" panose="020B0502020104020203" pitchFamily="34" charset="0"/>
              </a:rPr>
              <a:t>Key grant themes</a:t>
            </a: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707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PARTNER GRID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047289"/>
              </p:ext>
            </p:extLst>
          </p:nvPr>
        </p:nvGraphicFramePr>
        <p:xfrm>
          <a:off x="838200" y="1460500"/>
          <a:ext cx="10515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5696027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3394371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99954018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2926964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45580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Organization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Project</a:t>
                      </a:r>
                      <a:r>
                        <a:rPr lang="en-US" b="0" baseline="0" dirty="0" smtClean="0">
                          <a:latin typeface="Gill Sans MT" panose="020B0502020104020203" pitchFamily="34" charset="0"/>
                        </a:rPr>
                        <a:t> Component #1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Project Component #2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Project Component #3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Admin Responsibilities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68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Org</a:t>
                      </a:r>
                      <a:r>
                        <a:rPr lang="en-US" b="0" baseline="0" dirty="0" smtClean="0">
                          <a:latin typeface="Gill Sans MT" panose="020B0502020104020203" pitchFamily="34" charset="0"/>
                        </a:rPr>
                        <a:t> #1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87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Org #2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9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Org #3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354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Gill Sans MT" panose="020B0502020104020203" pitchFamily="34" charset="0"/>
                        </a:rPr>
                        <a:t>Org #4</a:t>
                      </a:r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latin typeface="Gill Sans MT" panose="020B0502020104020203" pitchFamily="34" charset="0"/>
                      </a:endParaRPr>
                    </a:p>
                  </a:txBody>
                  <a:tcPr>
                    <a:solidFill>
                      <a:srgbClr val="8B6DC1">
                        <a:alpha val="2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393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2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4707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solidFill>
                    <a:sysClr val="windowText" lastClr="000000"/>
                  </a:solidFill>
                </a:ln>
                <a:latin typeface="Gill Sans MT" panose="020B0502020104020203" pitchFamily="34" charset="0"/>
              </a:rPr>
              <a:t>Decision-Making Process</a:t>
            </a:r>
            <a:endParaRPr lang="en-US" dirty="0">
              <a:ln>
                <a:solidFill>
                  <a:sysClr val="windowText" lastClr="000000"/>
                </a:solidFill>
              </a:ln>
              <a:latin typeface="Gill Sans MT" panose="020B0502020104020203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672621"/>
              </p:ext>
            </p:extLst>
          </p:nvPr>
        </p:nvGraphicFramePr>
        <p:xfrm>
          <a:off x="838199" y="1459833"/>
          <a:ext cx="10477501" cy="3965607"/>
        </p:xfrm>
        <a:graphic>
          <a:graphicData uri="http://schemas.openxmlformats.org/drawingml/2006/table">
            <a:tbl>
              <a:tblPr/>
              <a:tblGrid>
                <a:gridCol w="3116483">
                  <a:extLst>
                    <a:ext uri="{9D8B030D-6E8A-4147-A177-3AD203B41FA5}">
                      <a16:colId xmlns:a16="http://schemas.microsoft.com/office/drawing/2014/main" val="2854530515"/>
                    </a:ext>
                  </a:extLst>
                </a:gridCol>
                <a:gridCol w="3231200">
                  <a:extLst>
                    <a:ext uri="{9D8B030D-6E8A-4147-A177-3AD203B41FA5}">
                      <a16:colId xmlns:a16="http://schemas.microsoft.com/office/drawing/2014/main" val="1014671823"/>
                    </a:ext>
                  </a:extLst>
                </a:gridCol>
                <a:gridCol w="4129818">
                  <a:extLst>
                    <a:ext uri="{9D8B030D-6E8A-4147-A177-3AD203B41FA5}">
                      <a16:colId xmlns:a16="http://schemas.microsoft.com/office/drawing/2014/main" val="1903766246"/>
                    </a:ext>
                  </a:extLst>
                </a:gridCol>
              </a:tblGrid>
              <a:tr h="445174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000" b="0" i="0" dirty="0" smtClean="0">
                          <a:ln w="3175">
                            <a:solidFill>
                              <a:schemeClr val="tx1"/>
                            </a:solidFill>
                          </a:ln>
                          <a:effectLst/>
                          <a:latin typeface="Gill Sans MT" panose="020B0502020104020203" pitchFamily="34" charset="0"/>
                        </a:rPr>
                        <a:t>Non-Negotiable</a:t>
                      </a:r>
                      <a:r>
                        <a:rPr lang="en-US" sz="2000" b="0" i="0" baseline="0" dirty="0" smtClean="0">
                          <a:ln w="3175">
                            <a:solidFill>
                              <a:schemeClr val="tx1"/>
                            </a:solidFill>
                          </a:ln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endParaRPr lang="en-US" sz="2000" b="0" i="0" dirty="0">
                        <a:ln w="3175">
                          <a:solidFill>
                            <a:schemeClr val="tx1"/>
                          </a:solidFill>
                        </a:ln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000" b="0" i="0" dirty="0">
                          <a:ln w="3175">
                            <a:solidFill>
                              <a:schemeClr val="tx1"/>
                            </a:solidFill>
                          </a:ln>
                          <a:effectLst/>
                          <a:latin typeface="Gill Sans MT" panose="020B0502020104020203" pitchFamily="34" charset="0"/>
                        </a:rPr>
                        <a:t>Collaborative </a:t>
                      </a:r>
                      <a:r>
                        <a:rPr lang="en-US" sz="2000" b="0" i="0" dirty="0" smtClean="0">
                          <a:ln w="3175">
                            <a:solidFill>
                              <a:schemeClr val="tx1"/>
                            </a:solidFill>
                          </a:ln>
                          <a:effectLst/>
                          <a:latin typeface="Gill Sans MT" panose="020B0502020104020203" pitchFamily="34" charset="0"/>
                        </a:rPr>
                        <a:t>Decisions</a:t>
                      </a:r>
                      <a:endParaRPr lang="en-US" sz="2000" b="0" i="0" dirty="0">
                        <a:ln w="3175">
                          <a:solidFill>
                            <a:schemeClr val="tx1"/>
                          </a:solidFill>
                        </a:ln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000" b="0" i="0" dirty="0">
                          <a:ln w="3175">
                            <a:solidFill>
                              <a:schemeClr val="tx1"/>
                            </a:solidFill>
                          </a:ln>
                          <a:effectLst/>
                          <a:latin typeface="Gill Sans MT" panose="020B0502020104020203" pitchFamily="34" charset="0"/>
                        </a:rPr>
                        <a:t>Autonomous Decisions 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450058"/>
                  </a:ext>
                </a:extLst>
              </a:tr>
              <a:tr h="142505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 smtClean="0">
                          <a:effectLst/>
                          <a:latin typeface="Gill Sans MT" panose="020B0502020104020203" pitchFamily="34" charset="0"/>
                        </a:rPr>
                        <a:t>Examples: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1" dirty="0" smtClean="0">
                          <a:effectLst/>
                          <a:latin typeface="Gill Sans MT" panose="020B0502020104020203" pitchFamily="34" charset="0"/>
                        </a:rPr>
                        <a:t>Funder/Grant</a:t>
                      </a:r>
                      <a:r>
                        <a:rPr lang="en-US" sz="1600" b="0" i="1" baseline="0" dirty="0" smtClean="0">
                          <a:effectLst/>
                          <a:latin typeface="Gill Sans MT" panose="020B0502020104020203" pitchFamily="34" charset="0"/>
                        </a:rPr>
                        <a:t> Requirements</a:t>
                      </a:r>
                      <a:endParaRPr lang="en-US" sz="1600" b="0" i="1" dirty="0" smtClean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 smtClean="0">
                          <a:effectLst/>
                          <a:latin typeface="Gill Sans MT" panose="020B0502020104020203" pitchFamily="34" charset="0"/>
                        </a:rPr>
                        <a:t>Examples:</a:t>
                      </a:r>
                    </a:p>
                    <a:p>
                      <a:pPr algn="l" rtl="0" fontAlgn="base"/>
                      <a:r>
                        <a:rPr lang="en-US" sz="1600" b="0" i="1" dirty="0" smtClean="0">
                          <a:effectLst/>
                          <a:latin typeface="Gill Sans MT" panose="020B0502020104020203" pitchFamily="34" charset="0"/>
                        </a:rPr>
                        <a:t>(Decisions that should go back to the group to decide as</a:t>
                      </a:r>
                      <a:r>
                        <a:rPr lang="en-US" sz="1600" b="0" i="1" baseline="0" dirty="0" smtClean="0">
                          <a:effectLst/>
                          <a:latin typeface="Gill Sans MT" panose="020B0502020104020203" pitchFamily="34" charset="0"/>
                        </a:rPr>
                        <a:t> they </a:t>
                      </a:r>
                      <a:r>
                        <a:rPr lang="en-US" sz="1600" b="0" i="1" dirty="0" smtClean="0">
                          <a:effectLst/>
                          <a:latin typeface="Gill Sans MT" panose="020B0502020104020203" pitchFamily="34" charset="0"/>
                        </a:rPr>
                        <a:t>impact project or group as a whole.)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 smtClean="0">
                          <a:effectLst/>
                          <a:latin typeface="Gill Sans MT" panose="020B0502020104020203" pitchFamily="34" charset="0"/>
                        </a:rPr>
                        <a:t>Examples:</a:t>
                      </a:r>
                    </a:p>
                    <a:p>
                      <a:pPr algn="l" rtl="0" fontAlgn="base"/>
                      <a:endParaRPr lang="en-US" sz="2000" b="0" i="0" dirty="0" smtClean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6735884"/>
                  </a:ext>
                </a:extLst>
              </a:tr>
              <a:tr h="115617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Gill Sans MT" panose="020B0502020104020203" pitchFamily="34" charset="0"/>
                        </a:rPr>
                        <a:t>Model: 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 smtClean="0">
                          <a:effectLst/>
                          <a:latin typeface="Gill Sans MT" panose="020B0502020104020203" pitchFamily="34" charset="0"/>
                        </a:rPr>
                        <a:t>Model:</a:t>
                      </a:r>
                    </a:p>
                    <a:p>
                      <a:pPr algn="l" rtl="0" fontAlgn="base"/>
                      <a:r>
                        <a:rPr lang="en-US" sz="1600" b="0" i="1" dirty="0" smtClean="0">
                          <a:effectLst/>
                          <a:latin typeface="Gill Sans MT" panose="020B0502020104020203" pitchFamily="34" charset="0"/>
                        </a:rPr>
                        <a:t>Consensus?</a:t>
                      </a:r>
                      <a:r>
                        <a:rPr lang="en-US" sz="1600" b="0" i="1" baseline="0" dirty="0" smtClean="0">
                          <a:effectLst/>
                          <a:latin typeface="Gill Sans MT" panose="020B0502020104020203" pitchFamily="34" charset="0"/>
                        </a:rPr>
                        <a:t> Majority voting? Other?</a:t>
                      </a:r>
                      <a:endParaRPr lang="en-US" sz="1600" b="0" i="0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Gill Sans MT" panose="020B0502020104020203" pitchFamily="34" charset="0"/>
                        </a:rPr>
                        <a:t>Model: </a:t>
                      </a:r>
                      <a:endParaRPr lang="en-US" sz="2000" b="0" i="0" dirty="0" smtClean="0">
                        <a:effectLst/>
                        <a:latin typeface="Gill Sans MT" panose="020B0502020104020203" pitchFamily="34" charset="0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effectLst/>
                          <a:latin typeface="Gill Sans MT" panose="020B0502020104020203" pitchFamily="34" charset="0"/>
                        </a:rPr>
                        <a:t>Project stakeholder can make autonomous</a:t>
                      </a:r>
                      <a:r>
                        <a:rPr lang="en-US" sz="1600" b="0" i="1" baseline="0" dirty="0" smtClean="0">
                          <a:effectLst/>
                          <a:latin typeface="Gill Sans MT" panose="020B0502020104020203" pitchFamily="34" charset="0"/>
                        </a:rPr>
                        <a:t> decisions without consulting with the group.</a:t>
                      </a:r>
                      <a:endParaRPr lang="en-US" sz="1600" b="0" i="1" dirty="0" smtClean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063419"/>
                  </a:ext>
                </a:extLst>
              </a:tr>
              <a:tr h="939198">
                <a:tc gridSpan="3">
                  <a:txBody>
                    <a:bodyPr/>
                    <a:lstStyle/>
                    <a:p>
                      <a:pPr algn="ctr" rtl="0" fontAlgn="base"/>
                      <a:r>
                        <a:rPr lang="en-US" sz="2000" b="0" i="0" dirty="0" smtClean="0">
                          <a:ln w="3175">
                            <a:solidFill>
                              <a:schemeClr val="tx1"/>
                            </a:solidFill>
                          </a:ln>
                          <a:effectLst/>
                          <a:latin typeface="Gill Sans MT" panose="020B0502020104020203" pitchFamily="34" charset="0"/>
                        </a:rPr>
                        <a:t>What do we do if we cannot agree?</a:t>
                      </a:r>
                      <a:endParaRPr lang="en-US" sz="2000" b="0" i="0" dirty="0">
                        <a:ln w="3175">
                          <a:solidFill>
                            <a:schemeClr val="tx1"/>
                          </a:solidFill>
                        </a:ln>
                        <a:effectLst/>
                        <a:latin typeface="Gill Sans MT" panose="020B0502020104020203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 fontAlgn="base"/>
                      <a:endParaRPr lang="en-US" sz="2000" b="0" i="0" dirty="0">
                        <a:effectLst/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dirty="0" smtClean="0">
                        <a:effectLst/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08669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6357270"/>
            <a:ext cx="12192000" cy="606234"/>
          </a:xfrm>
          <a:prstGeom prst="rect">
            <a:avLst/>
          </a:prstGeom>
          <a:solidFill>
            <a:srgbClr val="8B6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97"/>
          <a:stretch/>
        </p:blipFill>
        <p:spPr>
          <a:xfrm>
            <a:off x="375770" y="5532120"/>
            <a:ext cx="1055811" cy="121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4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CF785DE4AB814398908EB26ECD2BF7" ma:contentTypeVersion="14" ma:contentTypeDescription="Create a new document." ma:contentTypeScope="" ma:versionID="435c617303b236aa5862a87662b327f0">
  <xsd:schema xmlns:xsd="http://www.w3.org/2001/XMLSchema" xmlns:xs="http://www.w3.org/2001/XMLSchema" xmlns:p="http://schemas.microsoft.com/office/2006/metadata/properties" xmlns:ns3="b629c66b-521f-4f40-9622-2ac53f5f449d" xmlns:ns4="33f8a4e3-306b-44ce-b969-14829a42af62" targetNamespace="http://schemas.microsoft.com/office/2006/metadata/properties" ma:root="true" ma:fieldsID="157da5ff7188301b2340dcb7c9871081" ns3:_="" ns4:_="">
    <xsd:import namespace="b629c66b-521f-4f40-9622-2ac53f5f449d"/>
    <xsd:import namespace="33f8a4e3-306b-44ce-b969-14829a42af6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9c66b-521f-4f40-9622-2ac53f5f44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8a4e3-306b-44ce-b969-14829a42a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377F85-4EFD-4ABC-862E-C89DCE90B5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9c66b-521f-4f40-9622-2ac53f5f449d"/>
    <ds:schemaRef ds:uri="33f8a4e3-306b-44ce-b969-14829a42a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F4265D-6DDD-4DC6-A881-286EA7370C2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629c66b-521f-4f40-9622-2ac53f5f449d"/>
    <ds:schemaRef ds:uri="http://purl.org/dc/terms/"/>
    <ds:schemaRef ds:uri="http://schemas.openxmlformats.org/package/2006/metadata/core-properties"/>
    <ds:schemaRef ds:uri="33f8a4e3-306b-44ce-b969-14829a42af6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2958CB-266F-47AF-A094-D65C2A0B66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11362</TotalTime>
  <Words>590</Words>
  <Application>Microsoft Office PowerPoint</Application>
  <PresentationFormat>Widescreen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Gill Sans MT</vt:lpstr>
      <vt:lpstr>Playfair Display</vt:lpstr>
      <vt:lpstr>Office Theme</vt:lpstr>
      <vt:lpstr>Project Title</vt:lpstr>
      <vt:lpstr>Community Values</vt:lpstr>
      <vt:lpstr>Community Agreements</vt:lpstr>
      <vt:lpstr>Project Title</vt:lpstr>
      <vt:lpstr>Project Component #1</vt:lpstr>
      <vt:lpstr>PROJECT OUTCOMES</vt:lpstr>
      <vt:lpstr>Funding Source</vt:lpstr>
      <vt:lpstr>PARTNER GRID</vt:lpstr>
      <vt:lpstr>Decision-Making Process</vt:lpstr>
      <vt:lpstr>Communications Plan</vt:lpstr>
      <vt:lpstr>PowerPoint Presentation</vt:lpstr>
      <vt:lpstr>PowerPoint Presentation</vt:lpstr>
      <vt:lpstr>What other community resources, support, or dynamics should we consider to be successful?</vt:lpstr>
      <vt:lpstr>Participant Experience/Systems Map</vt:lpstr>
      <vt:lpstr>Project Timeline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#SacYouthWorks</dc:title>
  <dc:creator>ignacio burgos</dc:creator>
  <cp:lastModifiedBy>Angie Medina</cp:lastModifiedBy>
  <cp:revision>80</cp:revision>
  <dcterms:created xsi:type="dcterms:W3CDTF">2020-06-17T01:48:51Z</dcterms:created>
  <dcterms:modified xsi:type="dcterms:W3CDTF">2022-03-30T21:38:00Z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0x01010077CF785DE4AB814398908EB26ECD2BF7</vt:lpwstr>
  </property>
</Properties>
</file>